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3.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6.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8.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9.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11.xml" ContentType="application/vnd.openxmlformats-officedocument.theme+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13.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4.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theme/theme15.xml" ContentType="application/vnd.openxmlformats-officedocument.theme+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6.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7.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8.xml" ContentType="application/vnd.openxmlformats-officedocument.theme+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9.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24" r:id="rId1"/>
    <p:sldMasterId id="2147483924" r:id="rId2"/>
    <p:sldMasterId id="2147483965" r:id="rId3"/>
    <p:sldMasterId id="2147484055" r:id="rId4"/>
    <p:sldMasterId id="2147484093" r:id="rId5"/>
    <p:sldMasterId id="2147484102" r:id="rId6"/>
    <p:sldMasterId id="2147484112" r:id="rId7"/>
    <p:sldMasterId id="2147484121" r:id="rId8"/>
    <p:sldMasterId id="2147484155" r:id="rId9"/>
    <p:sldMasterId id="2147484204" r:id="rId10"/>
    <p:sldMasterId id="2147484269" r:id="rId11"/>
    <p:sldMasterId id="2147484291" r:id="rId12"/>
    <p:sldMasterId id="2147484304" r:id="rId13"/>
    <p:sldMasterId id="2147484316" r:id="rId14"/>
    <p:sldMasterId id="2147484331" r:id="rId15"/>
    <p:sldMasterId id="2147484341" r:id="rId16"/>
    <p:sldMasterId id="2147484347" r:id="rId17"/>
    <p:sldMasterId id="2147484359" r:id="rId18"/>
    <p:sldMasterId id="2147484407" r:id="rId19"/>
    <p:sldMasterId id="2147484419" r:id="rId20"/>
  </p:sldMasterIdLst>
  <p:notesMasterIdLst>
    <p:notesMasterId r:id="rId59"/>
  </p:notesMasterIdLst>
  <p:handoutMasterIdLst>
    <p:handoutMasterId r:id="rId60"/>
  </p:handoutMasterIdLst>
  <p:sldIdLst>
    <p:sldId id="353" r:id="rId21"/>
    <p:sldId id="5231" r:id="rId22"/>
    <p:sldId id="570" r:id="rId23"/>
    <p:sldId id="2142531750" r:id="rId24"/>
    <p:sldId id="5233" r:id="rId25"/>
    <p:sldId id="2142531784" r:id="rId26"/>
    <p:sldId id="2142531773" r:id="rId27"/>
    <p:sldId id="2142531774" r:id="rId28"/>
    <p:sldId id="2142531782" r:id="rId29"/>
    <p:sldId id="453" r:id="rId30"/>
    <p:sldId id="2142531783" r:id="rId31"/>
    <p:sldId id="2142531775" r:id="rId32"/>
    <p:sldId id="257" r:id="rId33"/>
    <p:sldId id="141168204" r:id="rId34"/>
    <p:sldId id="2142531777" r:id="rId35"/>
    <p:sldId id="2142531778" r:id="rId36"/>
    <p:sldId id="5243" r:id="rId37"/>
    <p:sldId id="396" r:id="rId38"/>
    <p:sldId id="334" r:id="rId39"/>
    <p:sldId id="141168329" r:id="rId40"/>
    <p:sldId id="586" r:id="rId41"/>
    <p:sldId id="141168323" r:id="rId42"/>
    <p:sldId id="141168315" r:id="rId43"/>
    <p:sldId id="1312" r:id="rId44"/>
    <p:sldId id="141168316" r:id="rId45"/>
    <p:sldId id="141168276" r:id="rId46"/>
    <p:sldId id="141168272" r:id="rId47"/>
    <p:sldId id="2142531780" r:id="rId48"/>
    <p:sldId id="279" r:id="rId49"/>
    <p:sldId id="141168277" r:id="rId50"/>
    <p:sldId id="261" r:id="rId51"/>
    <p:sldId id="141168281" r:id="rId52"/>
    <p:sldId id="1126" r:id="rId53"/>
    <p:sldId id="141168273" r:id="rId54"/>
    <p:sldId id="141168278" r:id="rId55"/>
    <p:sldId id="141168275" r:id="rId56"/>
    <p:sldId id="141168265" r:id="rId57"/>
    <p:sldId id="2142531779" r:id="rId58"/>
  </p:sldIdLst>
  <p:sldSz cx="9144000" cy="5143500" type="screen16x9"/>
  <p:notesSz cx="7315200" cy="96012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89072" autoAdjust="0"/>
  </p:normalViewPr>
  <p:slideViewPr>
    <p:cSldViewPr snapToGrid="0" snapToObjects="1">
      <p:cViewPr varScale="1">
        <p:scale>
          <a:sx n="87" d="100"/>
          <a:sy n="87" d="100"/>
        </p:scale>
        <p:origin x="701" y="60"/>
      </p:cViewPr>
      <p:guideLst>
        <p:guide orient="horz" pos="1620"/>
        <p:guide pos="2880"/>
      </p:guideLst>
    </p:cSldViewPr>
  </p:slideViewPr>
  <p:outlineViewPr>
    <p:cViewPr>
      <p:scale>
        <a:sx n="33" d="100"/>
        <a:sy n="33" d="100"/>
      </p:scale>
      <p:origin x="0" y="-86200"/>
    </p:cViewPr>
  </p:outlineViewPr>
  <p:notesTextViewPr>
    <p:cViewPr>
      <p:scale>
        <a:sx n="1" d="1"/>
        <a:sy n="1" d="1"/>
      </p:scale>
      <p:origin x="0" y="0"/>
    </p:cViewPr>
  </p:notesTextViewPr>
  <p:sorterViewPr>
    <p:cViewPr>
      <p:scale>
        <a:sx n="148" d="100"/>
        <a:sy n="148" d="100"/>
      </p:scale>
      <p:origin x="0" y="0"/>
    </p:cViewPr>
  </p:sorterViewPr>
  <p:notesViewPr>
    <p:cSldViewPr snapToGrid="0" snapToObjects="1">
      <p:cViewPr varScale="1">
        <p:scale>
          <a:sx n="62" d="100"/>
          <a:sy n="62" d="100"/>
        </p:scale>
        <p:origin x="2405"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9.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notesMaster" Target="notesMasters/notesMaster1.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5A31F3-D17E-DD4A-9CAA-90B4A8ACDA8C}" type="doc">
      <dgm:prSet loTypeId="urn:microsoft.com/office/officeart/2005/8/layout/vList6" loCatId="" qsTypeId="urn:microsoft.com/office/officeart/2005/8/quickstyle/simple1" qsCatId="simple" csTypeId="urn:microsoft.com/office/officeart/2005/8/colors/accent0_3" csCatId="mainScheme" phldr="1"/>
      <dgm:spPr/>
      <dgm:t>
        <a:bodyPr/>
        <a:lstStyle/>
        <a:p>
          <a:endParaRPr lang="en-US"/>
        </a:p>
      </dgm:t>
    </dgm:pt>
    <dgm:pt modelId="{449EEEDC-FF51-8A40-8A9B-CCECFC395DD3}">
      <dgm:prSet phldrT="[Text]"/>
      <dgm:spPr/>
      <dgm:t>
        <a:bodyPr/>
        <a:lstStyle/>
        <a:p>
          <a:r>
            <a:rPr lang="en-US" dirty="0"/>
            <a:t>Step 1: </a:t>
          </a:r>
          <a:br>
            <a:rPr lang="en-US" dirty="0"/>
          </a:br>
          <a:r>
            <a:rPr lang="en-US" dirty="0"/>
            <a:t>Define which files made up your application.</a:t>
          </a:r>
        </a:p>
      </dgm:t>
    </dgm:pt>
    <dgm:pt modelId="{112541FA-F54B-5E43-AE29-24CF540E9152}" type="parTrans" cxnId="{D075FABC-5E31-D342-A990-AA1D5A6130F7}">
      <dgm:prSet/>
      <dgm:spPr/>
      <dgm:t>
        <a:bodyPr/>
        <a:lstStyle/>
        <a:p>
          <a:endParaRPr lang="en-US"/>
        </a:p>
      </dgm:t>
    </dgm:pt>
    <dgm:pt modelId="{4086E512-A9E4-CA44-B4F7-4F07EC8079CA}" type="sibTrans" cxnId="{D075FABC-5E31-D342-A990-AA1D5A6130F7}">
      <dgm:prSet/>
      <dgm:spPr/>
      <dgm:t>
        <a:bodyPr/>
        <a:lstStyle/>
        <a:p>
          <a:endParaRPr lang="en-US"/>
        </a:p>
      </dgm:t>
    </dgm:pt>
    <dgm:pt modelId="{9E6788E7-45B1-2345-B564-F7F268EA595E}">
      <dgm:prSet phldrT="[Text]"/>
      <dgm:spPr/>
      <dgm:t>
        <a:bodyPr/>
        <a:lstStyle/>
        <a:p>
          <a:r>
            <a:rPr lang="en-US" dirty="0"/>
            <a:t>This is a manual process</a:t>
          </a:r>
        </a:p>
      </dgm:t>
    </dgm:pt>
    <dgm:pt modelId="{DCD8B417-C29B-9646-8B75-B0A4DB5E554A}" type="parTrans" cxnId="{CC7547D5-E4BE-4E45-B2C7-242EC72E6F87}">
      <dgm:prSet/>
      <dgm:spPr/>
      <dgm:t>
        <a:bodyPr/>
        <a:lstStyle/>
        <a:p>
          <a:endParaRPr lang="en-US"/>
        </a:p>
      </dgm:t>
    </dgm:pt>
    <dgm:pt modelId="{7605B312-CF97-9446-A1EC-75728A246CEC}" type="sibTrans" cxnId="{CC7547D5-E4BE-4E45-B2C7-242EC72E6F87}">
      <dgm:prSet/>
      <dgm:spPr/>
      <dgm:t>
        <a:bodyPr/>
        <a:lstStyle/>
        <a:p>
          <a:endParaRPr lang="en-US"/>
        </a:p>
      </dgm:t>
    </dgm:pt>
    <dgm:pt modelId="{0826AD41-7D10-5242-B05A-271C64C142A8}">
      <dgm:prSet phldrT="[Text]"/>
      <dgm:spPr/>
      <dgm:t>
        <a:bodyPr/>
        <a:lstStyle/>
        <a:p>
          <a:r>
            <a:rPr lang="en-US" dirty="0"/>
            <a:t>Step 2:</a:t>
          </a:r>
          <a:br>
            <a:rPr lang="en-US" dirty="0"/>
          </a:br>
          <a:r>
            <a:rPr lang="en-US" dirty="0"/>
            <a:t> When the application is defined, we need to identify internal and external elements</a:t>
          </a:r>
        </a:p>
      </dgm:t>
    </dgm:pt>
    <dgm:pt modelId="{1A326343-9B00-0045-B356-92F5F1711B2E}" type="parTrans" cxnId="{988C0717-96E7-9E4F-B700-A681EF6C001D}">
      <dgm:prSet/>
      <dgm:spPr/>
      <dgm:t>
        <a:bodyPr/>
        <a:lstStyle/>
        <a:p>
          <a:endParaRPr lang="en-US"/>
        </a:p>
      </dgm:t>
    </dgm:pt>
    <dgm:pt modelId="{EFBBB492-5A14-0F4D-BCDB-E3FA4EB3897D}" type="sibTrans" cxnId="{988C0717-96E7-9E4F-B700-A681EF6C001D}">
      <dgm:prSet/>
      <dgm:spPr/>
      <dgm:t>
        <a:bodyPr/>
        <a:lstStyle/>
        <a:p>
          <a:endParaRPr lang="en-US"/>
        </a:p>
      </dgm:t>
    </dgm:pt>
    <dgm:pt modelId="{03DE0C6D-4601-FB4D-AA04-D152C240BA19}">
      <dgm:prSet phldrT="[Text]"/>
      <dgm:spPr/>
      <dgm:t>
        <a:bodyPr/>
        <a:lstStyle/>
        <a:p>
          <a:r>
            <a:rPr lang="en-US" dirty="0"/>
            <a:t>Identify interfaces / shared items across application scopes</a:t>
          </a:r>
        </a:p>
      </dgm:t>
    </dgm:pt>
    <dgm:pt modelId="{0D845227-FC07-A147-A7B6-B6C54E904FED}" type="parTrans" cxnId="{A0B78A04-606A-744C-8710-C9CF0ACFDE3B}">
      <dgm:prSet/>
      <dgm:spPr/>
      <dgm:t>
        <a:bodyPr/>
        <a:lstStyle/>
        <a:p>
          <a:endParaRPr lang="en-US"/>
        </a:p>
      </dgm:t>
    </dgm:pt>
    <dgm:pt modelId="{5F99327B-5960-CD47-ABC8-45A2E1172264}" type="sibTrans" cxnId="{A0B78A04-606A-744C-8710-C9CF0ACFDE3B}">
      <dgm:prSet/>
      <dgm:spPr/>
      <dgm:t>
        <a:bodyPr/>
        <a:lstStyle/>
        <a:p>
          <a:endParaRPr lang="en-US"/>
        </a:p>
      </dgm:t>
    </dgm:pt>
    <dgm:pt modelId="{4A84476E-71E2-5E48-B655-DFB395E2ADAA}">
      <dgm:prSet phldrT="[Text]"/>
      <dgm:spPr/>
      <dgm:t>
        <a:bodyPr/>
        <a:lstStyle/>
        <a:p>
          <a:r>
            <a:rPr lang="en-US" dirty="0"/>
            <a:t>However, we might still end up with files with a lot of references within the same project</a:t>
          </a:r>
        </a:p>
      </dgm:t>
    </dgm:pt>
    <dgm:pt modelId="{687CFF88-4C23-0A44-8BF6-D5B33F5C4EA9}" type="parTrans" cxnId="{61AC93F7-019A-F942-B507-26A4C3948097}">
      <dgm:prSet/>
      <dgm:spPr/>
      <dgm:t>
        <a:bodyPr/>
        <a:lstStyle/>
        <a:p>
          <a:endParaRPr lang="en-US"/>
        </a:p>
      </dgm:t>
    </dgm:pt>
    <dgm:pt modelId="{223AACDE-0094-454F-A2DC-C5BE4EC69F0D}" type="sibTrans" cxnId="{61AC93F7-019A-F942-B507-26A4C3948097}">
      <dgm:prSet/>
      <dgm:spPr/>
      <dgm:t>
        <a:bodyPr/>
        <a:lstStyle/>
        <a:p>
          <a:endParaRPr lang="en-US"/>
        </a:p>
      </dgm:t>
    </dgm:pt>
    <dgm:pt modelId="{E6F05A0B-5CF4-ED49-8B54-B98B41463D6F}">
      <dgm:prSet phldrT="[Text]"/>
      <dgm:spPr/>
      <dgm:t>
        <a:bodyPr/>
        <a:lstStyle/>
        <a:p>
          <a:r>
            <a:rPr lang="en-US" dirty="0"/>
            <a:t>IBM Application Discovery can support defining your application.</a:t>
          </a:r>
        </a:p>
      </dgm:t>
    </dgm:pt>
    <dgm:pt modelId="{02782753-052D-7446-A54A-D76D33362918}" type="parTrans" cxnId="{09C5E850-D822-C242-8B32-BA2F938A8BF6}">
      <dgm:prSet/>
      <dgm:spPr/>
      <dgm:t>
        <a:bodyPr/>
        <a:lstStyle/>
        <a:p>
          <a:endParaRPr lang="en-US"/>
        </a:p>
      </dgm:t>
    </dgm:pt>
    <dgm:pt modelId="{261BB556-1A5E-FE4D-BCB3-144BDB9267E4}" type="sibTrans" cxnId="{09C5E850-D822-C242-8B32-BA2F938A8BF6}">
      <dgm:prSet/>
      <dgm:spPr/>
      <dgm:t>
        <a:bodyPr/>
        <a:lstStyle/>
        <a:p>
          <a:endParaRPr lang="en-US"/>
        </a:p>
      </dgm:t>
    </dgm:pt>
    <dgm:pt modelId="{D0AD8F2B-FA04-1149-8CC5-1604981E7DC8}">
      <dgm:prSet phldrT="[Text]"/>
      <dgm:spPr/>
      <dgm:t>
        <a:bodyPr/>
        <a:lstStyle/>
        <a:p>
          <a:r>
            <a:rPr lang="en-US" dirty="0"/>
            <a:t>Typically customers know this already based on a data dictionary</a:t>
          </a:r>
        </a:p>
      </dgm:t>
    </dgm:pt>
    <dgm:pt modelId="{640EA645-FCAD-DA49-B7AC-7CB0F6E838BE}" type="parTrans" cxnId="{EEC8E462-1FE3-674C-9FAE-E3827B80A433}">
      <dgm:prSet/>
      <dgm:spPr/>
      <dgm:t>
        <a:bodyPr/>
        <a:lstStyle/>
        <a:p>
          <a:endParaRPr lang="en-US"/>
        </a:p>
      </dgm:t>
    </dgm:pt>
    <dgm:pt modelId="{83CB7C25-6526-5347-B670-82FBB73CFE94}" type="sibTrans" cxnId="{EEC8E462-1FE3-674C-9FAE-E3827B80A433}">
      <dgm:prSet/>
      <dgm:spPr/>
      <dgm:t>
        <a:bodyPr/>
        <a:lstStyle/>
        <a:p>
          <a:endParaRPr lang="en-US"/>
        </a:p>
      </dgm:t>
    </dgm:pt>
    <dgm:pt modelId="{6AE7B12B-1E7A-ED41-B114-F7DDF6968FD0}" type="pres">
      <dgm:prSet presAssocID="{6C5A31F3-D17E-DD4A-9CAA-90B4A8ACDA8C}" presName="Name0" presStyleCnt="0">
        <dgm:presLayoutVars>
          <dgm:dir/>
          <dgm:animLvl val="lvl"/>
          <dgm:resizeHandles/>
        </dgm:presLayoutVars>
      </dgm:prSet>
      <dgm:spPr/>
    </dgm:pt>
    <dgm:pt modelId="{30B1F74F-0896-8A4D-8A64-FA707C606B22}" type="pres">
      <dgm:prSet presAssocID="{449EEEDC-FF51-8A40-8A9B-CCECFC395DD3}" presName="linNode" presStyleCnt="0"/>
      <dgm:spPr/>
    </dgm:pt>
    <dgm:pt modelId="{4C536CE6-7A93-7249-9081-E1D02E7D79C1}" type="pres">
      <dgm:prSet presAssocID="{449EEEDC-FF51-8A40-8A9B-CCECFC395DD3}" presName="parentShp" presStyleLbl="node1" presStyleIdx="0" presStyleCnt="2">
        <dgm:presLayoutVars>
          <dgm:bulletEnabled val="1"/>
        </dgm:presLayoutVars>
      </dgm:prSet>
      <dgm:spPr/>
    </dgm:pt>
    <dgm:pt modelId="{3A1E7CF4-7301-7A4A-B5FD-1C3381B27526}" type="pres">
      <dgm:prSet presAssocID="{449EEEDC-FF51-8A40-8A9B-CCECFC395DD3}" presName="childShp" presStyleLbl="bgAccFollowNode1" presStyleIdx="0" presStyleCnt="2">
        <dgm:presLayoutVars>
          <dgm:bulletEnabled val="1"/>
        </dgm:presLayoutVars>
      </dgm:prSet>
      <dgm:spPr/>
    </dgm:pt>
    <dgm:pt modelId="{8AD8E5A7-F531-3C4E-B741-ED2F73513C3C}" type="pres">
      <dgm:prSet presAssocID="{4086E512-A9E4-CA44-B4F7-4F07EC8079CA}" presName="spacing" presStyleCnt="0"/>
      <dgm:spPr/>
    </dgm:pt>
    <dgm:pt modelId="{CE92E214-F870-C944-975C-0DC92CB93B45}" type="pres">
      <dgm:prSet presAssocID="{0826AD41-7D10-5242-B05A-271C64C142A8}" presName="linNode" presStyleCnt="0"/>
      <dgm:spPr/>
    </dgm:pt>
    <dgm:pt modelId="{FD6358A3-CC9C-CA42-BC4D-038AA88BCF18}" type="pres">
      <dgm:prSet presAssocID="{0826AD41-7D10-5242-B05A-271C64C142A8}" presName="parentShp" presStyleLbl="node1" presStyleIdx="1" presStyleCnt="2">
        <dgm:presLayoutVars>
          <dgm:bulletEnabled val="1"/>
        </dgm:presLayoutVars>
      </dgm:prSet>
      <dgm:spPr/>
    </dgm:pt>
    <dgm:pt modelId="{415A39DF-BC59-7A4F-A6DC-8A7D72A05343}" type="pres">
      <dgm:prSet presAssocID="{0826AD41-7D10-5242-B05A-271C64C142A8}" presName="childShp" presStyleLbl="bgAccFollowNode1" presStyleIdx="1" presStyleCnt="2">
        <dgm:presLayoutVars>
          <dgm:bulletEnabled val="1"/>
        </dgm:presLayoutVars>
      </dgm:prSet>
      <dgm:spPr/>
    </dgm:pt>
  </dgm:ptLst>
  <dgm:cxnLst>
    <dgm:cxn modelId="{E5413800-48D7-FA49-A1D8-17F21D446B04}" type="presOf" srcId="{4A84476E-71E2-5E48-B655-DFB395E2ADAA}" destId="{415A39DF-BC59-7A4F-A6DC-8A7D72A05343}" srcOrd="0" destOrd="1" presId="urn:microsoft.com/office/officeart/2005/8/layout/vList6"/>
    <dgm:cxn modelId="{A0B78A04-606A-744C-8710-C9CF0ACFDE3B}" srcId="{0826AD41-7D10-5242-B05A-271C64C142A8}" destId="{03DE0C6D-4601-FB4D-AA04-D152C240BA19}" srcOrd="0" destOrd="0" parTransId="{0D845227-FC07-A147-A7B6-B6C54E904FED}" sibTransId="{5F99327B-5960-CD47-ABC8-45A2E1172264}"/>
    <dgm:cxn modelId="{988C0717-96E7-9E4F-B700-A681EF6C001D}" srcId="{6C5A31F3-D17E-DD4A-9CAA-90B4A8ACDA8C}" destId="{0826AD41-7D10-5242-B05A-271C64C142A8}" srcOrd="1" destOrd="0" parTransId="{1A326343-9B00-0045-B356-92F5F1711B2E}" sibTransId="{EFBBB492-5A14-0F4D-BCDB-E3FA4EB3897D}"/>
    <dgm:cxn modelId="{2A11A41C-26BB-C64A-895E-8F31B1672B72}" type="presOf" srcId="{0826AD41-7D10-5242-B05A-271C64C142A8}" destId="{FD6358A3-CC9C-CA42-BC4D-038AA88BCF18}" srcOrd="0" destOrd="0" presId="urn:microsoft.com/office/officeart/2005/8/layout/vList6"/>
    <dgm:cxn modelId="{8F137D39-913A-A44D-A680-BD7BFBB8F910}" type="presOf" srcId="{D0AD8F2B-FA04-1149-8CC5-1604981E7DC8}" destId="{3A1E7CF4-7301-7A4A-B5FD-1C3381B27526}" srcOrd="0" destOrd="1" presId="urn:microsoft.com/office/officeart/2005/8/layout/vList6"/>
    <dgm:cxn modelId="{B0B44842-EA95-B044-B88F-5DC8355EFECF}" type="presOf" srcId="{9E6788E7-45B1-2345-B564-F7F268EA595E}" destId="{3A1E7CF4-7301-7A4A-B5FD-1C3381B27526}" srcOrd="0" destOrd="0" presId="urn:microsoft.com/office/officeart/2005/8/layout/vList6"/>
    <dgm:cxn modelId="{EEC8E462-1FE3-674C-9FAE-E3827B80A433}" srcId="{449EEEDC-FF51-8A40-8A9B-CCECFC395DD3}" destId="{D0AD8F2B-FA04-1149-8CC5-1604981E7DC8}" srcOrd="1" destOrd="0" parTransId="{640EA645-FCAD-DA49-B7AC-7CB0F6E838BE}" sibTransId="{83CB7C25-6526-5347-B670-82FBB73CFE94}"/>
    <dgm:cxn modelId="{09C5E850-D822-C242-8B32-BA2F938A8BF6}" srcId="{449EEEDC-FF51-8A40-8A9B-CCECFC395DD3}" destId="{E6F05A0B-5CF4-ED49-8B54-B98B41463D6F}" srcOrd="2" destOrd="0" parTransId="{02782753-052D-7446-A54A-D76D33362918}" sibTransId="{261BB556-1A5E-FE4D-BCB3-144BDB9267E4}"/>
    <dgm:cxn modelId="{5F507790-7535-A44D-9629-7C23D8F9ED0B}" type="presOf" srcId="{03DE0C6D-4601-FB4D-AA04-D152C240BA19}" destId="{415A39DF-BC59-7A4F-A6DC-8A7D72A05343}" srcOrd="0" destOrd="0" presId="urn:microsoft.com/office/officeart/2005/8/layout/vList6"/>
    <dgm:cxn modelId="{BBFF9BA0-86E8-DD4D-8125-106C303E5A33}" type="presOf" srcId="{449EEEDC-FF51-8A40-8A9B-CCECFC395DD3}" destId="{4C536CE6-7A93-7249-9081-E1D02E7D79C1}" srcOrd="0" destOrd="0" presId="urn:microsoft.com/office/officeart/2005/8/layout/vList6"/>
    <dgm:cxn modelId="{D075FABC-5E31-D342-A990-AA1D5A6130F7}" srcId="{6C5A31F3-D17E-DD4A-9CAA-90B4A8ACDA8C}" destId="{449EEEDC-FF51-8A40-8A9B-CCECFC395DD3}" srcOrd="0" destOrd="0" parTransId="{112541FA-F54B-5E43-AE29-24CF540E9152}" sibTransId="{4086E512-A9E4-CA44-B4F7-4F07EC8079CA}"/>
    <dgm:cxn modelId="{CC7547D5-E4BE-4E45-B2C7-242EC72E6F87}" srcId="{449EEEDC-FF51-8A40-8A9B-CCECFC395DD3}" destId="{9E6788E7-45B1-2345-B564-F7F268EA595E}" srcOrd="0" destOrd="0" parTransId="{DCD8B417-C29B-9646-8B75-B0A4DB5E554A}" sibTransId="{7605B312-CF97-9446-A1EC-75728A246CEC}"/>
    <dgm:cxn modelId="{38DC46F2-23BB-DB42-89BB-715E2BA91F7F}" type="presOf" srcId="{E6F05A0B-5CF4-ED49-8B54-B98B41463D6F}" destId="{3A1E7CF4-7301-7A4A-B5FD-1C3381B27526}" srcOrd="0" destOrd="2" presId="urn:microsoft.com/office/officeart/2005/8/layout/vList6"/>
    <dgm:cxn modelId="{61AC93F7-019A-F942-B507-26A4C3948097}" srcId="{0826AD41-7D10-5242-B05A-271C64C142A8}" destId="{4A84476E-71E2-5E48-B655-DFB395E2ADAA}" srcOrd="1" destOrd="0" parTransId="{687CFF88-4C23-0A44-8BF6-D5B33F5C4EA9}" sibTransId="{223AACDE-0094-454F-A2DC-C5BE4EC69F0D}"/>
    <dgm:cxn modelId="{AB77FDFD-764B-AD4E-B6A2-D5B4866AE3AB}" type="presOf" srcId="{6C5A31F3-D17E-DD4A-9CAA-90B4A8ACDA8C}" destId="{6AE7B12B-1E7A-ED41-B114-F7DDF6968FD0}" srcOrd="0" destOrd="0" presId="urn:microsoft.com/office/officeart/2005/8/layout/vList6"/>
    <dgm:cxn modelId="{0F2B72F5-389E-0E47-8D4B-5FFF5CDE99D7}" type="presParOf" srcId="{6AE7B12B-1E7A-ED41-B114-F7DDF6968FD0}" destId="{30B1F74F-0896-8A4D-8A64-FA707C606B22}" srcOrd="0" destOrd="0" presId="urn:microsoft.com/office/officeart/2005/8/layout/vList6"/>
    <dgm:cxn modelId="{67FD9ED4-B62A-2D4A-81C8-7D78C4416D9D}" type="presParOf" srcId="{30B1F74F-0896-8A4D-8A64-FA707C606B22}" destId="{4C536CE6-7A93-7249-9081-E1D02E7D79C1}" srcOrd="0" destOrd="0" presId="urn:microsoft.com/office/officeart/2005/8/layout/vList6"/>
    <dgm:cxn modelId="{6B43C797-715D-5244-8AD3-00FF913DBF9F}" type="presParOf" srcId="{30B1F74F-0896-8A4D-8A64-FA707C606B22}" destId="{3A1E7CF4-7301-7A4A-B5FD-1C3381B27526}" srcOrd="1" destOrd="0" presId="urn:microsoft.com/office/officeart/2005/8/layout/vList6"/>
    <dgm:cxn modelId="{686AC369-E4C5-AE4D-9E5F-2C7678F10140}" type="presParOf" srcId="{6AE7B12B-1E7A-ED41-B114-F7DDF6968FD0}" destId="{8AD8E5A7-F531-3C4E-B741-ED2F73513C3C}" srcOrd="1" destOrd="0" presId="urn:microsoft.com/office/officeart/2005/8/layout/vList6"/>
    <dgm:cxn modelId="{35B22321-3E00-6E41-8E09-E3ECEEFEC4A8}" type="presParOf" srcId="{6AE7B12B-1E7A-ED41-B114-F7DDF6968FD0}" destId="{CE92E214-F870-C944-975C-0DC92CB93B45}" srcOrd="2" destOrd="0" presId="urn:microsoft.com/office/officeart/2005/8/layout/vList6"/>
    <dgm:cxn modelId="{4CC506FE-5515-E54B-9F11-F3B7BA762375}" type="presParOf" srcId="{CE92E214-F870-C944-975C-0DC92CB93B45}" destId="{FD6358A3-CC9C-CA42-BC4D-038AA88BCF18}" srcOrd="0" destOrd="0" presId="urn:microsoft.com/office/officeart/2005/8/layout/vList6"/>
    <dgm:cxn modelId="{207425FB-AAAE-3C4E-B887-49CA4DC49331}" type="presParOf" srcId="{CE92E214-F870-C944-975C-0DC92CB93B45}" destId="{415A39DF-BC59-7A4F-A6DC-8A7D72A05343}"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C7E21-A550-0247-8BDE-099EC82B0BCD}" type="doc">
      <dgm:prSet loTypeId="urn:microsoft.com/office/officeart/2005/8/layout/process1" loCatId="" qsTypeId="urn:microsoft.com/office/officeart/2005/8/quickstyle/simple1" qsCatId="simple" csTypeId="urn:microsoft.com/office/officeart/2005/8/colors/accent2_3" csCatId="accent2" phldr="1"/>
      <dgm:spPr/>
    </dgm:pt>
    <dgm:pt modelId="{92B62627-3995-EC4F-ADD2-5E90FA38F4FB}">
      <dgm:prSet phldrT="[Text]"/>
      <dgm:spPr/>
      <dgm:t>
        <a:bodyPr/>
        <a:lstStyle/>
        <a:p>
          <a:r>
            <a:rPr lang="en-GB" dirty="0"/>
            <a:t>Defining application components</a:t>
          </a:r>
        </a:p>
      </dgm:t>
    </dgm:pt>
    <dgm:pt modelId="{EFA7CA06-664F-DC46-A8F6-9E05B25E5B03}" type="parTrans" cxnId="{67144CE3-B97C-A44F-9CE8-7E2E7AA79ECA}">
      <dgm:prSet/>
      <dgm:spPr/>
      <dgm:t>
        <a:bodyPr/>
        <a:lstStyle/>
        <a:p>
          <a:endParaRPr lang="en-GB"/>
        </a:p>
      </dgm:t>
    </dgm:pt>
    <dgm:pt modelId="{3A03D513-7B7D-4640-86BE-B9A06D36D99A}" type="sibTrans" cxnId="{67144CE3-B97C-A44F-9CE8-7E2E7AA79ECA}">
      <dgm:prSet/>
      <dgm:spPr/>
      <dgm:t>
        <a:bodyPr/>
        <a:lstStyle/>
        <a:p>
          <a:endParaRPr lang="en-GB"/>
        </a:p>
      </dgm:t>
    </dgm:pt>
    <dgm:pt modelId="{55875220-8B75-DD45-AFE9-1ED69421580F}">
      <dgm:prSet phldrT="[Text]"/>
      <dgm:spPr/>
      <dgm:t>
        <a:bodyPr/>
        <a:lstStyle/>
        <a:p>
          <a:r>
            <a:rPr lang="en-GB" dirty="0"/>
            <a:t>Prepare a Git Folder structures</a:t>
          </a:r>
        </a:p>
      </dgm:t>
    </dgm:pt>
    <dgm:pt modelId="{6DC92412-5DD1-7940-83CE-F97973C0F138}" type="parTrans" cxnId="{64185820-84E1-624E-B3BB-4B3FE2878CC0}">
      <dgm:prSet/>
      <dgm:spPr/>
      <dgm:t>
        <a:bodyPr/>
        <a:lstStyle/>
        <a:p>
          <a:endParaRPr lang="en-GB"/>
        </a:p>
      </dgm:t>
    </dgm:pt>
    <dgm:pt modelId="{61C84335-FECA-FC42-8573-E74E415E0505}" type="sibTrans" cxnId="{64185820-84E1-624E-B3BB-4B3FE2878CC0}">
      <dgm:prSet/>
      <dgm:spPr/>
      <dgm:t>
        <a:bodyPr/>
        <a:lstStyle/>
        <a:p>
          <a:endParaRPr lang="en-GB"/>
        </a:p>
      </dgm:t>
    </dgm:pt>
    <dgm:pt modelId="{EAE14F8B-991E-B343-AC51-863DE0D678BA}">
      <dgm:prSet phldrT="[Text]"/>
      <dgm:spPr/>
      <dgm:t>
        <a:bodyPr/>
        <a:lstStyle/>
        <a:p>
          <a:r>
            <a:rPr lang="en-GB" dirty="0"/>
            <a:t>Setup Migration Mapping</a:t>
          </a:r>
        </a:p>
      </dgm:t>
    </dgm:pt>
    <dgm:pt modelId="{E8561747-30C9-E243-88A1-209064E37895}" type="parTrans" cxnId="{A9C71C78-82F2-1045-A959-DCA4E637D1E1}">
      <dgm:prSet/>
      <dgm:spPr/>
      <dgm:t>
        <a:bodyPr/>
        <a:lstStyle/>
        <a:p>
          <a:endParaRPr lang="en-GB"/>
        </a:p>
      </dgm:t>
    </dgm:pt>
    <dgm:pt modelId="{D01319F9-4666-2B43-8846-0B31406AA381}" type="sibTrans" cxnId="{A9C71C78-82F2-1045-A959-DCA4E637D1E1}">
      <dgm:prSet/>
      <dgm:spPr/>
      <dgm:t>
        <a:bodyPr/>
        <a:lstStyle/>
        <a:p>
          <a:endParaRPr lang="en-GB"/>
        </a:p>
      </dgm:t>
    </dgm:pt>
    <dgm:pt modelId="{1781ABBC-E047-5D4A-8708-D30D0EC7B8DD}">
      <dgm:prSet phldrT="[Text]"/>
      <dgm:spPr/>
      <dgm:t>
        <a:bodyPr/>
        <a:lstStyle/>
        <a:p>
          <a:r>
            <a:rPr lang="en-GB" dirty="0"/>
            <a:t>Migrate from PDS to USS</a:t>
          </a:r>
        </a:p>
      </dgm:t>
    </dgm:pt>
    <dgm:pt modelId="{3E3C0352-ABC3-B246-8C0A-A96A0833B021}" type="parTrans" cxnId="{B0E18073-7327-9B4D-ACD3-2E0917842C7E}">
      <dgm:prSet/>
      <dgm:spPr/>
      <dgm:t>
        <a:bodyPr/>
        <a:lstStyle/>
        <a:p>
          <a:endParaRPr lang="en-GB"/>
        </a:p>
      </dgm:t>
    </dgm:pt>
    <dgm:pt modelId="{380632E9-16BE-4B49-8E48-DA50E8F9FCD2}" type="sibTrans" cxnId="{B0E18073-7327-9B4D-ACD3-2E0917842C7E}">
      <dgm:prSet/>
      <dgm:spPr/>
      <dgm:t>
        <a:bodyPr/>
        <a:lstStyle/>
        <a:p>
          <a:endParaRPr lang="en-GB"/>
        </a:p>
      </dgm:t>
    </dgm:pt>
    <dgm:pt modelId="{F97F8E56-7E18-6649-A288-3534119887FF}">
      <dgm:prSet phldrT="[Text]"/>
      <dgm:spPr/>
      <dgm:t>
        <a:bodyPr/>
        <a:lstStyle/>
        <a:p>
          <a:r>
            <a:rPr lang="en-GB" dirty="0"/>
            <a:t>Push from USS to git</a:t>
          </a:r>
        </a:p>
      </dgm:t>
    </dgm:pt>
    <dgm:pt modelId="{20C7229F-08B7-C440-B1A7-15D787E40ABD}" type="parTrans" cxnId="{33835E23-CE85-3440-9ADA-C31D84256725}">
      <dgm:prSet/>
      <dgm:spPr/>
      <dgm:t>
        <a:bodyPr/>
        <a:lstStyle/>
        <a:p>
          <a:endParaRPr lang="en-GB"/>
        </a:p>
      </dgm:t>
    </dgm:pt>
    <dgm:pt modelId="{7C8E6449-8619-B14C-91C9-426CDA67C1C5}" type="sibTrans" cxnId="{33835E23-CE85-3440-9ADA-C31D84256725}">
      <dgm:prSet/>
      <dgm:spPr/>
      <dgm:t>
        <a:bodyPr/>
        <a:lstStyle/>
        <a:p>
          <a:endParaRPr lang="en-GB"/>
        </a:p>
      </dgm:t>
    </dgm:pt>
    <dgm:pt modelId="{6A265BC5-F029-EC4B-B041-68B32E852285}" type="pres">
      <dgm:prSet presAssocID="{C16C7E21-A550-0247-8BDE-099EC82B0BCD}" presName="Name0" presStyleCnt="0">
        <dgm:presLayoutVars>
          <dgm:dir/>
          <dgm:resizeHandles val="exact"/>
        </dgm:presLayoutVars>
      </dgm:prSet>
      <dgm:spPr/>
    </dgm:pt>
    <dgm:pt modelId="{F23DE179-F97A-024F-A9F9-A9FB11000582}" type="pres">
      <dgm:prSet presAssocID="{92B62627-3995-EC4F-ADD2-5E90FA38F4FB}" presName="node" presStyleLbl="node1" presStyleIdx="0" presStyleCnt="5">
        <dgm:presLayoutVars>
          <dgm:bulletEnabled val="1"/>
        </dgm:presLayoutVars>
      </dgm:prSet>
      <dgm:spPr/>
    </dgm:pt>
    <dgm:pt modelId="{6A464375-16B7-FD4C-B1B9-A8D5DE41046B}" type="pres">
      <dgm:prSet presAssocID="{3A03D513-7B7D-4640-86BE-B9A06D36D99A}" presName="sibTrans" presStyleLbl="sibTrans2D1" presStyleIdx="0" presStyleCnt="4"/>
      <dgm:spPr/>
    </dgm:pt>
    <dgm:pt modelId="{E3D007B7-F291-E14E-8E8D-E5E3188A761B}" type="pres">
      <dgm:prSet presAssocID="{3A03D513-7B7D-4640-86BE-B9A06D36D99A}" presName="connectorText" presStyleLbl="sibTrans2D1" presStyleIdx="0" presStyleCnt="4"/>
      <dgm:spPr/>
    </dgm:pt>
    <dgm:pt modelId="{D5FEBC0F-8511-454B-9101-7F4C7EF844D1}" type="pres">
      <dgm:prSet presAssocID="{55875220-8B75-DD45-AFE9-1ED69421580F}" presName="node" presStyleLbl="node1" presStyleIdx="1" presStyleCnt="5">
        <dgm:presLayoutVars>
          <dgm:bulletEnabled val="1"/>
        </dgm:presLayoutVars>
      </dgm:prSet>
      <dgm:spPr/>
    </dgm:pt>
    <dgm:pt modelId="{54730E12-0737-6C48-A405-C098608200C7}" type="pres">
      <dgm:prSet presAssocID="{61C84335-FECA-FC42-8573-E74E415E0505}" presName="sibTrans" presStyleLbl="sibTrans2D1" presStyleIdx="1" presStyleCnt="4"/>
      <dgm:spPr/>
    </dgm:pt>
    <dgm:pt modelId="{603345EE-7A90-8348-946D-0C87DC6FEA33}" type="pres">
      <dgm:prSet presAssocID="{61C84335-FECA-FC42-8573-E74E415E0505}" presName="connectorText" presStyleLbl="sibTrans2D1" presStyleIdx="1" presStyleCnt="4"/>
      <dgm:spPr/>
    </dgm:pt>
    <dgm:pt modelId="{97EBF361-3A7C-064D-B417-87BBE85BC0F2}" type="pres">
      <dgm:prSet presAssocID="{EAE14F8B-991E-B343-AC51-863DE0D678BA}" presName="node" presStyleLbl="node1" presStyleIdx="2" presStyleCnt="5">
        <dgm:presLayoutVars>
          <dgm:bulletEnabled val="1"/>
        </dgm:presLayoutVars>
      </dgm:prSet>
      <dgm:spPr/>
    </dgm:pt>
    <dgm:pt modelId="{9983FA6A-5285-264F-A0E7-44B263FDB041}" type="pres">
      <dgm:prSet presAssocID="{D01319F9-4666-2B43-8846-0B31406AA381}" presName="sibTrans" presStyleLbl="sibTrans2D1" presStyleIdx="2" presStyleCnt="4"/>
      <dgm:spPr/>
    </dgm:pt>
    <dgm:pt modelId="{8614E66B-C797-CA4A-8B55-8E3B8F2BF409}" type="pres">
      <dgm:prSet presAssocID="{D01319F9-4666-2B43-8846-0B31406AA381}" presName="connectorText" presStyleLbl="sibTrans2D1" presStyleIdx="2" presStyleCnt="4"/>
      <dgm:spPr/>
    </dgm:pt>
    <dgm:pt modelId="{5B39D8CF-831C-A248-B097-22A39307B967}" type="pres">
      <dgm:prSet presAssocID="{1781ABBC-E047-5D4A-8708-D30D0EC7B8DD}" presName="node" presStyleLbl="node1" presStyleIdx="3" presStyleCnt="5">
        <dgm:presLayoutVars>
          <dgm:bulletEnabled val="1"/>
        </dgm:presLayoutVars>
      </dgm:prSet>
      <dgm:spPr/>
    </dgm:pt>
    <dgm:pt modelId="{5B1812C6-C721-B843-AF14-0276F4E400B3}" type="pres">
      <dgm:prSet presAssocID="{380632E9-16BE-4B49-8E48-DA50E8F9FCD2}" presName="sibTrans" presStyleLbl="sibTrans2D1" presStyleIdx="3" presStyleCnt="4"/>
      <dgm:spPr/>
    </dgm:pt>
    <dgm:pt modelId="{33AAFF6F-AAB9-0146-B796-0C6D7B140177}" type="pres">
      <dgm:prSet presAssocID="{380632E9-16BE-4B49-8E48-DA50E8F9FCD2}" presName="connectorText" presStyleLbl="sibTrans2D1" presStyleIdx="3" presStyleCnt="4"/>
      <dgm:spPr/>
    </dgm:pt>
    <dgm:pt modelId="{F7744EDD-2248-A141-ABA0-75092341C639}" type="pres">
      <dgm:prSet presAssocID="{F97F8E56-7E18-6649-A288-3534119887FF}" presName="node" presStyleLbl="node1" presStyleIdx="4" presStyleCnt="5">
        <dgm:presLayoutVars>
          <dgm:bulletEnabled val="1"/>
        </dgm:presLayoutVars>
      </dgm:prSet>
      <dgm:spPr/>
    </dgm:pt>
  </dgm:ptLst>
  <dgm:cxnLst>
    <dgm:cxn modelId="{A3973208-C11D-A74B-A3D2-03C713D72649}" type="presOf" srcId="{D01319F9-4666-2B43-8846-0B31406AA381}" destId="{9983FA6A-5285-264F-A0E7-44B263FDB041}" srcOrd="0" destOrd="0" presId="urn:microsoft.com/office/officeart/2005/8/layout/process1"/>
    <dgm:cxn modelId="{64185820-84E1-624E-B3BB-4B3FE2878CC0}" srcId="{C16C7E21-A550-0247-8BDE-099EC82B0BCD}" destId="{55875220-8B75-DD45-AFE9-1ED69421580F}" srcOrd="1" destOrd="0" parTransId="{6DC92412-5DD1-7940-83CE-F97973C0F138}" sibTransId="{61C84335-FECA-FC42-8573-E74E415E0505}"/>
    <dgm:cxn modelId="{33835E23-CE85-3440-9ADA-C31D84256725}" srcId="{C16C7E21-A550-0247-8BDE-099EC82B0BCD}" destId="{F97F8E56-7E18-6649-A288-3534119887FF}" srcOrd="4" destOrd="0" parTransId="{20C7229F-08B7-C440-B1A7-15D787E40ABD}" sibTransId="{7C8E6449-8619-B14C-91C9-426CDA67C1C5}"/>
    <dgm:cxn modelId="{22FF0C2E-B9A5-C041-A17D-36E26B0B6840}" type="presOf" srcId="{C16C7E21-A550-0247-8BDE-099EC82B0BCD}" destId="{6A265BC5-F029-EC4B-B041-68B32E852285}" srcOrd="0" destOrd="0" presId="urn:microsoft.com/office/officeart/2005/8/layout/process1"/>
    <dgm:cxn modelId="{C7240E5E-A519-3E4E-9274-4192ECA3569E}" type="presOf" srcId="{1781ABBC-E047-5D4A-8708-D30D0EC7B8DD}" destId="{5B39D8CF-831C-A248-B097-22A39307B967}" srcOrd="0" destOrd="0" presId="urn:microsoft.com/office/officeart/2005/8/layout/process1"/>
    <dgm:cxn modelId="{65AC5843-432B-F946-AA66-77F1E1FBA6B9}" type="presOf" srcId="{380632E9-16BE-4B49-8E48-DA50E8F9FCD2}" destId="{33AAFF6F-AAB9-0146-B796-0C6D7B140177}" srcOrd="1" destOrd="0" presId="urn:microsoft.com/office/officeart/2005/8/layout/process1"/>
    <dgm:cxn modelId="{B0E18073-7327-9B4D-ACD3-2E0917842C7E}" srcId="{C16C7E21-A550-0247-8BDE-099EC82B0BCD}" destId="{1781ABBC-E047-5D4A-8708-D30D0EC7B8DD}" srcOrd="3" destOrd="0" parTransId="{3E3C0352-ABC3-B246-8C0A-A96A0833B021}" sibTransId="{380632E9-16BE-4B49-8E48-DA50E8F9FCD2}"/>
    <dgm:cxn modelId="{A9C71C78-82F2-1045-A959-DCA4E637D1E1}" srcId="{C16C7E21-A550-0247-8BDE-099EC82B0BCD}" destId="{EAE14F8B-991E-B343-AC51-863DE0D678BA}" srcOrd="2" destOrd="0" parTransId="{E8561747-30C9-E243-88A1-209064E37895}" sibTransId="{D01319F9-4666-2B43-8846-0B31406AA381}"/>
    <dgm:cxn modelId="{2147FC8A-C708-B245-969C-BF0086408E86}" type="presOf" srcId="{61C84335-FECA-FC42-8573-E74E415E0505}" destId="{54730E12-0737-6C48-A405-C098608200C7}" srcOrd="0" destOrd="0" presId="urn:microsoft.com/office/officeart/2005/8/layout/process1"/>
    <dgm:cxn modelId="{8587A18D-406F-F24C-A7E9-9D6FF375BE08}" type="presOf" srcId="{380632E9-16BE-4B49-8E48-DA50E8F9FCD2}" destId="{5B1812C6-C721-B843-AF14-0276F4E400B3}" srcOrd="0" destOrd="0" presId="urn:microsoft.com/office/officeart/2005/8/layout/process1"/>
    <dgm:cxn modelId="{3F47BFA0-550B-954D-87BC-F2FF7E726917}" type="presOf" srcId="{F97F8E56-7E18-6649-A288-3534119887FF}" destId="{F7744EDD-2248-A141-ABA0-75092341C639}" srcOrd="0" destOrd="0" presId="urn:microsoft.com/office/officeart/2005/8/layout/process1"/>
    <dgm:cxn modelId="{F41C8BA6-0197-644A-88A0-D5B7E6F84272}" type="presOf" srcId="{55875220-8B75-DD45-AFE9-1ED69421580F}" destId="{D5FEBC0F-8511-454B-9101-7F4C7EF844D1}" srcOrd="0" destOrd="0" presId="urn:microsoft.com/office/officeart/2005/8/layout/process1"/>
    <dgm:cxn modelId="{E231E0B5-E900-3549-A2EE-E5C62F2105F8}" type="presOf" srcId="{3A03D513-7B7D-4640-86BE-B9A06D36D99A}" destId="{6A464375-16B7-FD4C-B1B9-A8D5DE41046B}" srcOrd="0" destOrd="0" presId="urn:microsoft.com/office/officeart/2005/8/layout/process1"/>
    <dgm:cxn modelId="{064C6DB9-E8C5-0C4D-83A5-FE7D303FE13F}" type="presOf" srcId="{92B62627-3995-EC4F-ADD2-5E90FA38F4FB}" destId="{F23DE179-F97A-024F-A9F9-A9FB11000582}" srcOrd="0" destOrd="0" presId="urn:microsoft.com/office/officeart/2005/8/layout/process1"/>
    <dgm:cxn modelId="{5B8AD7C8-EE8B-184F-9607-673C6898543B}" type="presOf" srcId="{D01319F9-4666-2B43-8846-0B31406AA381}" destId="{8614E66B-C797-CA4A-8B55-8E3B8F2BF409}" srcOrd="1" destOrd="0" presId="urn:microsoft.com/office/officeart/2005/8/layout/process1"/>
    <dgm:cxn modelId="{08CA63D6-3B61-FD46-8E1C-F5A6DF47AD31}" type="presOf" srcId="{61C84335-FECA-FC42-8573-E74E415E0505}" destId="{603345EE-7A90-8348-946D-0C87DC6FEA33}" srcOrd="1" destOrd="0" presId="urn:microsoft.com/office/officeart/2005/8/layout/process1"/>
    <dgm:cxn modelId="{9DF585D7-0AA0-6A4C-88C3-F8E3E218F892}" type="presOf" srcId="{3A03D513-7B7D-4640-86BE-B9A06D36D99A}" destId="{E3D007B7-F291-E14E-8E8D-E5E3188A761B}" srcOrd="1" destOrd="0" presId="urn:microsoft.com/office/officeart/2005/8/layout/process1"/>
    <dgm:cxn modelId="{B1A325DB-FFA2-D446-AA78-380F389E077D}" type="presOf" srcId="{EAE14F8B-991E-B343-AC51-863DE0D678BA}" destId="{97EBF361-3A7C-064D-B417-87BBE85BC0F2}" srcOrd="0" destOrd="0" presId="urn:microsoft.com/office/officeart/2005/8/layout/process1"/>
    <dgm:cxn modelId="{67144CE3-B97C-A44F-9CE8-7E2E7AA79ECA}" srcId="{C16C7E21-A550-0247-8BDE-099EC82B0BCD}" destId="{92B62627-3995-EC4F-ADD2-5E90FA38F4FB}" srcOrd="0" destOrd="0" parTransId="{EFA7CA06-664F-DC46-A8F6-9E05B25E5B03}" sibTransId="{3A03D513-7B7D-4640-86BE-B9A06D36D99A}"/>
    <dgm:cxn modelId="{3E4A5895-8E87-C843-8055-E9C208380B26}" type="presParOf" srcId="{6A265BC5-F029-EC4B-B041-68B32E852285}" destId="{F23DE179-F97A-024F-A9F9-A9FB11000582}" srcOrd="0" destOrd="0" presId="urn:microsoft.com/office/officeart/2005/8/layout/process1"/>
    <dgm:cxn modelId="{5E0772A1-3B0B-F544-AD45-71E792E92D5B}" type="presParOf" srcId="{6A265BC5-F029-EC4B-B041-68B32E852285}" destId="{6A464375-16B7-FD4C-B1B9-A8D5DE41046B}" srcOrd="1" destOrd="0" presId="urn:microsoft.com/office/officeart/2005/8/layout/process1"/>
    <dgm:cxn modelId="{11076C47-B0DB-BD4E-9013-1E87C701BB7B}" type="presParOf" srcId="{6A464375-16B7-FD4C-B1B9-A8D5DE41046B}" destId="{E3D007B7-F291-E14E-8E8D-E5E3188A761B}" srcOrd="0" destOrd="0" presId="urn:microsoft.com/office/officeart/2005/8/layout/process1"/>
    <dgm:cxn modelId="{8F06AFA4-FA37-9046-B294-286A617D58F5}" type="presParOf" srcId="{6A265BC5-F029-EC4B-B041-68B32E852285}" destId="{D5FEBC0F-8511-454B-9101-7F4C7EF844D1}" srcOrd="2" destOrd="0" presId="urn:microsoft.com/office/officeart/2005/8/layout/process1"/>
    <dgm:cxn modelId="{BB2FB2E9-EC0B-1849-B4B5-9B6B5CD38BCD}" type="presParOf" srcId="{6A265BC5-F029-EC4B-B041-68B32E852285}" destId="{54730E12-0737-6C48-A405-C098608200C7}" srcOrd="3" destOrd="0" presId="urn:microsoft.com/office/officeart/2005/8/layout/process1"/>
    <dgm:cxn modelId="{EC9D41AF-DB7A-674E-A088-1E0B7AF8A2C1}" type="presParOf" srcId="{54730E12-0737-6C48-A405-C098608200C7}" destId="{603345EE-7A90-8348-946D-0C87DC6FEA33}" srcOrd="0" destOrd="0" presId="urn:microsoft.com/office/officeart/2005/8/layout/process1"/>
    <dgm:cxn modelId="{804838EB-F772-074C-BBD4-319F92AB8B49}" type="presParOf" srcId="{6A265BC5-F029-EC4B-B041-68B32E852285}" destId="{97EBF361-3A7C-064D-B417-87BBE85BC0F2}" srcOrd="4" destOrd="0" presId="urn:microsoft.com/office/officeart/2005/8/layout/process1"/>
    <dgm:cxn modelId="{1B13C9F0-AEB8-8C47-A7E9-317DCE8FE671}" type="presParOf" srcId="{6A265BC5-F029-EC4B-B041-68B32E852285}" destId="{9983FA6A-5285-264F-A0E7-44B263FDB041}" srcOrd="5" destOrd="0" presId="urn:microsoft.com/office/officeart/2005/8/layout/process1"/>
    <dgm:cxn modelId="{D6498686-5E71-8F4B-9D32-A2A89A6899EA}" type="presParOf" srcId="{9983FA6A-5285-264F-A0E7-44B263FDB041}" destId="{8614E66B-C797-CA4A-8B55-8E3B8F2BF409}" srcOrd="0" destOrd="0" presId="urn:microsoft.com/office/officeart/2005/8/layout/process1"/>
    <dgm:cxn modelId="{A11D87D6-D24B-784D-A537-D4ED4804A927}" type="presParOf" srcId="{6A265BC5-F029-EC4B-B041-68B32E852285}" destId="{5B39D8CF-831C-A248-B097-22A39307B967}" srcOrd="6" destOrd="0" presId="urn:microsoft.com/office/officeart/2005/8/layout/process1"/>
    <dgm:cxn modelId="{47E0E297-D2B8-BE4B-AEBD-0AF8E653F811}" type="presParOf" srcId="{6A265BC5-F029-EC4B-B041-68B32E852285}" destId="{5B1812C6-C721-B843-AF14-0276F4E400B3}" srcOrd="7" destOrd="0" presId="urn:microsoft.com/office/officeart/2005/8/layout/process1"/>
    <dgm:cxn modelId="{2B696DF8-F9F3-BD4E-855D-DBD410E51CAD}" type="presParOf" srcId="{5B1812C6-C721-B843-AF14-0276F4E400B3}" destId="{33AAFF6F-AAB9-0146-B796-0C6D7B140177}" srcOrd="0" destOrd="0" presId="urn:microsoft.com/office/officeart/2005/8/layout/process1"/>
    <dgm:cxn modelId="{3069D621-E937-1143-8D29-418375384ED1}" type="presParOf" srcId="{6A265BC5-F029-EC4B-B041-68B32E852285}" destId="{F7744EDD-2248-A141-ABA0-75092341C63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a:t>Unit Test</a:t>
          </a:r>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dgm:spPr/>
      <dgm:t>
        <a:bodyPr/>
        <a:lstStyle/>
        <a:p>
          <a:r>
            <a:rPr lang="en-US" dirty="0"/>
            <a:t>Branch</a:t>
          </a:r>
        </a:p>
      </dgm:t>
    </dgm:pt>
    <dgm:pt modelId="{DB9B328F-166C-495F-9C16-1255AC4FA65A}" type="parTrans" cxnId="{B157FD1F-9874-4289-AFC4-80B05E565B5E}">
      <dgm:prSet/>
      <dgm:spPr/>
      <dgm:t>
        <a:bodyPr/>
        <a:lstStyle/>
        <a:p>
          <a:endParaRPr lang="en-US"/>
        </a:p>
      </dgm:t>
    </dgm:pt>
    <dgm:pt modelId="{6F600F6F-BFE4-4EE2-BE5B-A565EFACFB2C}" type="sibTrans" cxnId="{B157FD1F-9874-4289-AFC4-80B05E565B5E}">
      <dgm:prSet/>
      <dgm:spPr/>
      <dgm:t>
        <a:bodyPr/>
        <a:lstStyle/>
        <a:p>
          <a:endParaRPr lang="en-US"/>
        </a:p>
      </dgm:t>
    </dgm:pt>
    <dgm:pt modelId="{70ABC3A7-DE5D-4BE9-AA3D-C13F67EC0E9B}">
      <dgm:prSet phldrT="[Text]"/>
      <dgm:spPr/>
      <dgm:t>
        <a:bodyPr/>
        <a:lstStyle/>
        <a:p>
          <a:r>
            <a:rPr lang="en-US" dirty="0"/>
            <a:t>Code</a:t>
          </a:r>
        </a:p>
      </dgm:t>
    </dgm:pt>
    <dgm:pt modelId="{10E7B370-75F6-4DC8-A210-C6EFBB6DB91F}" type="parTrans" cxnId="{A58BD2AC-AEEC-4FDF-B190-687E91409C26}">
      <dgm:prSet/>
      <dgm:spPr/>
      <dgm:t>
        <a:bodyPr/>
        <a:lstStyle/>
        <a:p>
          <a:endParaRPr lang="en-US"/>
        </a:p>
      </dgm:t>
    </dgm:pt>
    <dgm:pt modelId="{13814D2E-396D-442C-9D45-BE6DB8C7849E}" type="sibTrans" cxnId="{A58BD2AC-AEEC-4FDF-B190-687E91409C26}">
      <dgm:prSet/>
      <dgm:spPr/>
      <dgm:t>
        <a:bodyPr/>
        <a:lstStyle/>
        <a:p>
          <a:endParaRPr lang="en-US"/>
        </a:p>
      </dgm:t>
    </dgm:pt>
    <dgm:pt modelId="{3213096E-EB46-4162-850E-D1BA062E8EDC}">
      <dgm:prSet phldrT="[Text]"/>
      <dgm:spPr/>
      <dgm:t>
        <a:bodyPr/>
        <a:lstStyle/>
        <a:p>
          <a:r>
            <a:rPr lang="en-US" dirty="0"/>
            <a:t>Commit</a:t>
          </a:r>
        </a:p>
      </dgm:t>
    </dgm:pt>
    <dgm:pt modelId="{F8403F3E-772F-4916-8742-2BF262BAC396}" type="parTrans" cxnId="{5637AD65-8D1F-4346-8D56-8002CAAE5587}">
      <dgm:prSet/>
      <dgm:spPr/>
      <dgm:t>
        <a:bodyPr/>
        <a:lstStyle/>
        <a:p>
          <a:endParaRPr lang="en-US"/>
        </a:p>
      </dgm:t>
    </dgm:pt>
    <dgm:pt modelId="{D23D96EA-920D-46C1-A70D-CC89D37F2186}" type="sibTrans" cxnId="{5637AD65-8D1F-4346-8D56-8002CAAE5587}">
      <dgm:prSet/>
      <dgm:spPr/>
      <dgm:t>
        <a:bodyPr/>
        <a:lstStyle/>
        <a:p>
          <a:endParaRPr lang="en-US"/>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348556" custScaleX="113421" custScaleY="69612" custLinFactNeighborX="20293" custLinFactNeighborY="1636"/>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361021" custLinFactY="-198706" custLinFactNeighborX="400000" custLinFactNeighborY="-200000"/>
      <dgm:spPr/>
    </dgm:pt>
    <dgm:pt modelId="{F76E6B88-0DB9-4158-892F-EE6480DB3D23}" type="pres">
      <dgm:prSet presAssocID="{9FBB3F58-9E11-411F-9A23-8D33C2F212F9}" presName="textBox3a" presStyleLbl="revTx" presStyleIdx="0" presStyleCnt="3" custLinFactY="-31761" custLinFactNeighborX="21480" custLinFactNeighborY="-100000">
        <dgm:presLayoutVars>
          <dgm:bulletEnabled val="1"/>
        </dgm:presLayoutVars>
      </dgm:prSet>
      <dgm:spPr/>
    </dgm:pt>
    <dgm:pt modelId="{E82F9665-A9C6-4867-92F8-8DF842827B37}" type="pres">
      <dgm:prSet presAssocID="{70ABC3A7-DE5D-4BE9-AA3D-C13F67EC0E9B}" presName="bullet3b" presStyleLbl="node1" presStyleIdx="1" presStyleCnt="3" custLinFactX="200000" custLinFactNeighborX="256053" custLinFactNeighborY="-16915"/>
      <dgm:spPr/>
    </dgm:pt>
    <dgm:pt modelId="{6D8C39C4-C6B0-4835-BB42-E65A4D049C22}" type="pres">
      <dgm:prSet presAssocID="{70ABC3A7-DE5D-4BE9-AA3D-C13F67EC0E9B}" presName="textBox3b" presStyleLbl="revTx" presStyleIdx="1" presStyleCnt="3" custScaleY="55400" custLinFactNeighborX="43752" custLinFactNeighborY="-59053">
        <dgm:presLayoutVars>
          <dgm:bulletEnabled val="1"/>
        </dgm:presLayoutVars>
      </dgm:prSet>
      <dgm:spPr/>
    </dgm:pt>
    <dgm:pt modelId="{26DE0440-12C0-48AB-A078-007517BD8596}" type="pres">
      <dgm:prSet presAssocID="{3213096E-EB46-4162-850E-D1BA062E8EDC}" presName="bullet3c" presStyleLbl="node1" presStyleIdx="2" presStyleCnt="3" custLinFactX="200000" custLinFactNeighborX="206951" custLinFactNeighborY="88922"/>
      <dgm:spPr/>
    </dgm:pt>
    <dgm:pt modelId="{8D3C875F-9ECC-4ADB-B89D-E67769202153}" type="pres">
      <dgm:prSet presAssocID="{3213096E-EB46-4162-850E-D1BA062E8EDC}" presName="textBox3c" presStyleLbl="revTx" presStyleIdx="2" presStyleCnt="3" custScaleY="31800" custLinFactNeighborX="88055" custLinFactNeighborY="-55222">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a:t>SIT</a:t>
          </a:r>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dgm:spPr/>
      <dgm:t>
        <a:bodyPr/>
        <a:lstStyle/>
        <a:p>
          <a:pPr algn="ctr"/>
          <a:r>
            <a:rPr lang="en-US" dirty="0"/>
            <a:t>Code Review</a:t>
          </a:r>
        </a:p>
      </dgm:t>
    </dgm:pt>
    <dgm:pt modelId="{DB9B328F-166C-495F-9C16-1255AC4FA65A}" type="parTrans" cxnId="{B157FD1F-9874-4289-AFC4-80B05E565B5E}">
      <dgm:prSet/>
      <dgm:spPr/>
      <dgm:t>
        <a:bodyPr/>
        <a:lstStyle/>
        <a:p>
          <a:endParaRPr lang="en-US"/>
        </a:p>
      </dgm:t>
    </dgm:pt>
    <dgm:pt modelId="{6F600F6F-BFE4-4EE2-BE5B-A565EFACFB2C}" type="sibTrans" cxnId="{B157FD1F-9874-4289-AFC4-80B05E565B5E}">
      <dgm:prSet/>
      <dgm:spPr/>
      <dgm:t>
        <a:bodyPr/>
        <a:lstStyle/>
        <a:p>
          <a:endParaRPr lang="en-US"/>
        </a:p>
      </dgm:t>
    </dgm:pt>
    <dgm:pt modelId="{70ABC3A7-DE5D-4BE9-AA3D-C13F67EC0E9B}">
      <dgm:prSet phldrT="[Text]"/>
      <dgm:spPr/>
      <dgm:t>
        <a:bodyPr/>
        <a:lstStyle/>
        <a:p>
          <a:r>
            <a:rPr lang="en-US" dirty="0"/>
            <a:t>Merge</a:t>
          </a:r>
        </a:p>
      </dgm:t>
    </dgm:pt>
    <dgm:pt modelId="{10E7B370-75F6-4DC8-A210-C6EFBB6DB91F}" type="parTrans" cxnId="{A58BD2AC-AEEC-4FDF-B190-687E91409C26}">
      <dgm:prSet/>
      <dgm:spPr/>
      <dgm:t>
        <a:bodyPr/>
        <a:lstStyle/>
        <a:p>
          <a:endParaRPr lang="en-US"/>
        </a:p>
      </dgm:t>
    </dgm:pt>
    <dgm:pt modelId="{13814D2E-396D-442C-9D45-BE6DB8C7849E}" type="sibTrans" cxnId="{A58BD2AC-AEEC-4FDF-B190-687E91409C26}">
      <dgm:prSet/>
      <dgm:spPr/>
      <dgm:t>
        <a:bodyPr/>
        <a:lstStyle/>
        <a:p>
          <a:endParaRPr lang="en-US"/>
        </a:p>
      </dgm:t>
    </dgm:pt>
    <dgm:pt modelId="{3213096E-EB46-4162-850E-D1BA062E8EDC}">
      <dgm:prSet phldrT="[Text]"/>
      <dgm:spPr/>
      <dgm:t>
        <a:bodyPr/>
        <a:lstStyle/>
        <a:p>
          <a:r>
            <a:rPr lang="en-US" dirty="0"/>
            <a:t>Commit</a:t>
          </a:r>
        </a:p>
      </dgm:t>
    </dgm:pt>
    <dgm:pt modelId="{F8403F3E-772F-4916-8742-2BF262BAC396}" type="parTrans" cxnId="{5637AD65-8D1F-4346-8D56-8002CAAE5587}">
      <dgm:prSet/>
      <dgm:spPr/>
      <dgm:t>
        <a:bodyPr/>
        <a:lstStyle/>
        <a:p>
          <a:endParaRPr lang="en-US"/>
        </a:p>
      </dgm:t>
    </dgm:pt>
    <dgm:pt modelId="{D23D96EA-920D-46C1-A70D-CC89D37F2186}" type="sibTrans" cxnId="{5637AD65-8D1F-4346-8D56-8002CAAE5587}">
      <dgm:prSet/>
      <dgm:spPr/>
      <dgm:t>
        <a:bodyPr/>
        <a:lstStyle/>
        <a:p>
          <a:endParaRPr lang="en-US"/>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933371" custFlipVert="1" custScaleX="100000" custScaleY="69409" custLinFactNeighborX="381" custLinFactNeighborY="2380"/>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66200" custLinFactY="-153882" custLinFactNeighborX="100000" custLinFactNeighborY="-200000"/>
      <dgm:spPr/>
    </dgm:pt>
    <dgm:pt modelId="{F76E6B88-0DB9-4158-892F-EE6480DB3D23}" type="pres">
      <dgm:prSet presAssocID="{9FBB3F58-9E11-411F-9A23-8D33C2F212F9}" presName="textBox3a" presStyleLbl="revTx" presStyleIdx="0" presStyleCnt="3" custScaleX="153345" custScaleY="53718" custLinFactNeighborX="-54830" custLinFactNeighborY="-37495">
        <dgm:presLayoutVars>
          <dgm:bulletEnabled val="1"/>
        </dgm:presLayoutVars>
      </dgm:prSet>
      <dgm:spPr/>
    </dgm:pt>
    <dgm:pt modelId="{E82F9665-A9C6-4867-92F8-8DF842827B37}" type="pres">
      <dgm:prSet presAssocID="{70ABC3A7-DE5D-4BE9-AA3D-C13F67EC0E9B}" presName="bullet3b" presStyleLbl="node1" presStyleIdx="1" presStyleCnt="3" custLinFactX="100000" custLinFactY="84014" custLinFactNeighborX="118083" custLinFactNeighborY="100000"/>
      <dgm:spPr/>
    </dgm:pt>
    <dgm:pt modelId="{6D8C39C4-C6B0-4835-BB42-E65A4D049C22}" type="pres">
      <dgm:prSet presAssocID="{70ABC3A7-DE5D-4BE9-AA3D-C13F67EC0E9B}" presName="textBox3b" presStyleLbl="revTx" presStyleIdx="1" presStyleCnt="3" custScaleX="96547" custScaleY="21607" custLinFactNeighborX="7586" custLinFactNeighborY="9317">
        <dgm:presLayoutVars>
          <dgm:bulletEnabled val="1"/>
        </dgm:presLayoutVars>
      </dgm:prSet>
      <dgm:spPr/>
    </dgm:pt>
    <dgm:pt modelId="{26DE0440-12C0-48AB-A078-007517BD8596}" type="pres">
      <dgm:prSet presAssocID="{3213096E-EB46-4162-850E-D1BA062E8EDC}" presName="bullet3c" presStyleLbl="node1" presStyleIdx="2" presStyleCnt="3" custLinFactX="100000" custLinFactY="100000" custLinFactNeighborX="107690" custLinFactNeighborY="127496"/>
      <dgm:spPr/>
    </dgm:pt>
    <dgm:pt modelId="{8D3C875F-9ECC-4ADB-B89D-E67769202153}" type="pres">
      <dgm:prSet presAssocID="{3213096E-EB46-4162-850E-D1BA062E8EDC}" presName="textBox3c" presStyleLbl="revTx" presStyleIdx="2" presStyleCnt="3" custScaleY="22984" custLinFactNeighborX="11518" custLinFactNeighborY="14408">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1E7CF4-7301-7A4A-B5FD-1C3381B27526}">
      <dsp:nvSpPr>
        <dsp:cNvPr id="0" name=""/>
        <dsp:cNvSpPr/>
      </dsp:nvSpPr>
      <dsp:spPr>
        <a:xfrm>
          <a:off x="3386613" y="436"/>
          <a:ext cx="5079920" cy="1702745"/>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This is a manual process</a:t>
          </a:r>
        </a:p>
        <a:p>
          <a:pPr marL="171450" lvl="1" indent="-171450" algn="l" defTabSz="711200">
            <a:lnSpc>
              <a:spcPct val="90000"/>
            </a:lnSpc>
            <a:spcBef>
              <a:spcPct val="0"/>
            </a:spcBef>
            <a:spcAft>
              <a:spcPct val="15000"/>
            </a:spcAft>
            <a:buChar char="•"/>
          </a:pPr>
          <a:r>
            <a:rPr lang="en-US" sz="1600" kern="1200" dirty="0"/>
            <a:t>Typically customers know this already based on a data dictionary</a:t>
          </a:r>
        </a:p>
        <a:p>
          <a:pPr marL="171450" lvl="1" indent="-171450" algn="l" defTabSz="711200">
            <a:lnSpc>
              <a:spcPct val="90000"/>
            </a:lnSpc>
            <a:spcBef>
              <a:spcPct val="0"/>
            </a:spcBef>
            <a:spcAft>
              <a:spcPct val="15000"/>
            </a:spcAft>
            <a:buChar char="•"/>
          </a:pPr>
          <a:r>
            <a:rPr lang="en-US" sz="1600" kern="1200" dirty="0"/>
            <a:t>IBM Application Discovery can support defining your application.</a:t>
          </a:r>
        </a:p>
      </dsp:txBody>
      <dsp:txXfrm>
        <a:off x="3386613" y="213279"/>
        <a:ext cx="4441391" cy="1277059"/>
      </dsp:txXfrm>
    </dsp:sp>
    <dsp:sp modelId="{4C536CE6-7A93-7249-9081-E1D02E7D79C1}">
      <dsp:nvSpPr>
        <dsp:cNvPr id="0" name=""/>
        <dsp:cNvSpPr/>
      </dsp:nvSpPr>
      <dsp:spPr>
        <a:xfrm>
          <a:off x="0" y="436"/>
          <a:ext cx="3386613" cy="170274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Step 1: </a:t>
          </a:r>
          <a:br>
            <a:rPr lang="en-US" sz="2000" kern="1200" dirty="0"/>
          </a:br>
          <a:r>
            <a:rPr lang="en-US" sz="2000" kern="1200" dirty="0"/>
            <a:t>Define which files made up your application.</a:t>
          </a:r>
        </a:p>
      </dsp:txBody>
      <dsp:txXfrm>
        <a:off x="83121" y="83557"/>
        <a:ext cx="3220371" cy="1536503"/>
      </dsp:txXfrm>
    </dsp:sp>
    <dsp:sp modelId="{415A39DF-BC59-7A4F-A6DC-8A7D72A05343}">
      <dsp:nvSpPr>
        <dsp:cNvPr id="0" name=""/>
        <dsp:cNvSpPr/>
      </dsp:nvSpPr>
      <dsp:spPr>
        <a:xfrm>
          <a:off x="3386613" y="1873456"/>
          <a:ext cx="5079920" cy="1702745"/>
        </a:xfrm>
        <a:prstGeom prst="rightArrow">
          <a:avLst>
            <a:gd name="adj1" fmla="val 75000"/>
            <a:gd name="adj2" fmla="val 50000"/>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Identify interfaces / shared items across application scopes</a:t>
          </a:r>
        </a:p>
        <a:p>
          <a:pPr marL="171450" lvl="1" indent="-171450" algn="l" defTabSz="711200">
            <a:lnSpc>
              <a:spcPct val="90000"/>
            </a:lnSpc>
            <a:spcBef>
              <a:spcPct val="0"/>
            </a:spcBef>
            <a:spcAft>
              <a:spcPct val="15000"/>
            </a:spcAft>
            <a:buChar char="•"/>
          </a:pPr>
          <a:r>
            <a:rPr lang="en-US" sz="1600" kern="1200" dirty="0"/>
            <a:t>However, we might still end up with files with a lot of references within the same project</a:t>
          </a:r>
        </a:p>
      </dsp:txBody>
      <dsp:txXfrm>
        <a:off x="3386613" y="2086299"/>
        <a:ext cx="4441391" cy="1277059"/>
      </dsp:txXfrm>
    </dsp:sp>
    <dsp:sp modelId="{FD6358A3-CC9C-CA42-BC4D-038AA88BCF18}">
      <dsp:nvSpPr>
        <dsp:cNvPr id="0" name=""/>
        <dsp:cNvSpPr/>
      </dsp:nvSpPr>
      <dsp:spPr>
        <a:xfrm>
          <a:off x="0" y="1873456"/>
          <a:ext cx="3386613" cy="170274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Step 2:</a:t>
          </a:r>
          <a:br>
            <a:rPr lang="en-US" sz="2000" kern="1200" dirty="0"/>
          </a:br>
          <a:r>
            <a:rPr lang="en-US" sz="2000" kern="1200" dirty="0"/>
            <a:t> When the application is defined, we need to identify internal and external elements</a:t>
          </a:r>
        </a:p>
      </dsp:txBody>
      <dsp:txXfrm>
        <a:off x="83121" y="1956577"/>
        <a:ext cx="3220371" cy="1536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3DE179-F97A-024F-A9F9-A9FB11000582}">
      <dsp:nvSpPr>
        <dsp:cNvPr id="0" name=""/>
        <dsp:cNvSpPr/>
      </dsp:nvSpPr>
      <dsp:spPr>
        <a:xfrm>
          <a:off x="4032" y="521415"/>
          <a:ext cx="1250109" cy="855543"/>
        </a:xfrm>
        <a:prstGeom prst="roundRect">
          <a:avLst>
            <a:gd name="adj" fmla="val 10000"/>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Defining application components</a:t>
          </a:r>
        </a:p>
      </dsp:txBody>
      <dsp:txXfrm>
        <a:off x="29090" y="546473"/>
        <a:ext cx="1199993" cy="805427"/>
      </dsp:txXfrm>
    </dsp:sp>
    <dsp:sp modelId="{6A464375-16B7-FD4C-B1B9-A8D5DE41046B}">
      <dsp:nvSpPr>
        <dsp:cNvPr id="0" name=""/>
        <dsp:cNvSpPr/>
      </dsp:nvSpPr>
      <dsp:spPr>
        <a:xfrm>
          <a:off x="1379152" y="794173"/>
          <a:ext cx="265023" cy="310027"/>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379152" y="856178"/>
        <a:ext cx="185516" cy="186017"/>
      </dsp:txXfrm>
    </dsp:sp>
    <dsp:sp modelId="{D5FEBC0F-8511-454B-9101-7F4C7EF844D1}">
      <dsp:nvSpPr>
        <dsp:cNvPr id="0" name=""/>
        <dsp:cNvSpPr/>
      </dsp:nvSpPr>
      <dsp:spPr>
        <a:xfrm>
          <a:off x="1754185" y="521415"/>
          <a:ext cx="1250109" cy="855543"/>
        </a:xfrm>
        <a:prstGeom prst="roundRect">
          <a:avLst>
            <a:gd name="adj" fmla="val 10000"/>
          </a:avLst>
        </a:prstGeom>
        <a:solidFill>
          <a:schemeClr val="accent2">
            <a:shade val="80000"/>
            <a:hueOff val="194206"/>
            <a:satOff val="-18456"/>
            <a:lumOff val="984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Prepare a Git Folder structures</a:t>
          </a:r>
        </a:p>
      </dsp:txBody>
      <dsp:txXfrm>
        <a:off x="1779243" y="546473"/>
        <a:ext cx="1199993" cy="805427"/>
      </dsp:txXfrm>
    </dsp:sp>
    <dsp:sp modelId="{54730E12-0737-6C48-A405-C098608200C7}">
      <dsp:nvSpPr>
        <dsp:cNvPr id="0" name=""/>
        <dsp:cNvSpPr/>
      </dsp:nvSpPr>
      <dsp:spPr>
        <a:xfrm>
          <a:off x="3129305" y="794173"/>
          <a:ext cx="265023" cy="310027"/>
        </a:xfrm>
        <a:prstGeom prst="rightArrow">
          <a:avLst>
            <a:gd name="adj1" fmla="val 60000"/>
            <a:gd name="adj2" fmla="val 50000"/>
          </a:avLst>
        </a:prstGeom>
        <a:solidFill>
          <a:schemeClr val="accent2">
            <a:shade val="90000"/>
            <a:hueOff val="261010"/>
            <a:satOff val="-24608"/>
            <a:lumOff val="126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129305" y="856178"/>
        <a:ext cx="185516" cy="186017"/>
      </dsp:txXfrm>
    </dsp:sp>
    <dsp:sp modelId="{97EBF361-3A7C-064D-B417-87BBE85BC0F2}">
      <dsp:nvSpPr>
        <dsp:cNvPr id="0" name=""/>
        <dsp:cNvSpPr/>
      </dsp:nvSpPr>
      <dsp:spPr>
        <a:xfrm>
          <a:off x="3504337" y="521415"/>
          <a:ext cx="1250109" cy="855543"/>
        </a:xfrm>
        <a:prstGeom prst="roundRect">
          <a:avLst>
            <a:gd name="adj" fmla="val 10000"/>
          </a:avLst>
        </a:prstGeom>
        <a:solidFill>
          <a:schemeClr val="accent2">
            <a:shade val="80000"/>
            <a:hueOff val="388412"/>
            <a:satOff val="-36911"/>
            <a:lumOff val="196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Setup Migration Mapping</a:t>
          </a:r>
        </a:p>
      </dsp:txBody>
      <dsp:txXfrm>
        <a:off x="3529395" y="546473"/>
        <a:ext cx="1199993" cy="805427"/>
      </dsp:txXfrm>
    </dsp:sp>
    <dsp:sp modelId="{9983FA6A-5285-264F-A0E7-44B263FDB041}">
      <dsp:nvSpPr>
        <dsp:cNvPr id="0" name=""/>
        <dsp:cNvSpPr/>
      </dsp:nvSpPr>
      <dsp:spPr>
        <a:xfrm>
          <a:off x="4879457" y="794173"/>
          <a:ext cx="265023" cy="310027"/>
        </a:xfrm>
        <a:prstGeom prst="rightArrow">
          <a:avLst>
            <a:gd name="adj1" fmla="val 60000"/>
            <a:gd name="adj2" fmla="val 50000"/>
          </a:avLst>
        </a:prstGeom>
        <a:solidFill>
          <a:schemeClr val="accent2">
            <a:shade val="90000"/>
            <a:hueOff val="522020"/>
            <a:satOff val="-49215"/>
            <a:lumOff val="252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879457" y="856178"/>
        <a:ext cx="185516" cy="186017"/>
      </dsp:txXfrm>
    </dsp:sp>
    <dsp:sp modelId="{5B39D8CF-831C-A248-B097-22A39307B967}">
      <dsp:nvSpPr>
        <dsp:cNvPr id="0" name=""/>
        <dsp:cNvSpPr/>
      </dsp:nvSpPr>
      <dsp:spPr>
        <a:xfrm>
          <a:off x="5254490" y="521415"/>
          <a:ext cx="1250109" cy="855543"/>
        </a:xfrm>
        <a:prstGeom prst="roundRect">
          <a:avLst>
            <a:gd name="adj" fmla="val 10000"/>
          </a:avLst>
        </a:prstGeom>
        <a:solidFill>
          <a:schemeClr val="accent2">
            <a:shade val="80000"/>
            <a:hueOff val="582619"/>
            <a:satOff val="-55367"/>
            <a:lumOff val="295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Migrate from PDS to USS</a:t>
          </a:r>
        </a:p>
      </dsp:txBody>
      <dsp:txXfrm>
        <a:off x="5279548" y="546473"/>
        <a:ext cx="1199993" cy="805427"/>
      </dsp:txXfrm>
    </dsp:sp>
    <dsp:sp modelId="{5B1812C6-C721-B843-AF14-0276F4E400B3}">
      <dsp:nvSpPr>
        <dsp:cNvPr id="0" name=""/>
        <dsp:cNvSpPr/>
      </dsp:nvSpPr>
      <dsp:spPr>
        <a:xfrm>
          <a:off x="6629610" y="794173"/>
          <a:ext cx="265023" cy="310027"/>
        </a:xfrm>
        <a:prstGeom prst="rightArrow">
          <a:avLst>
            <a:gd name="adj1" fmla="val 60000"/>
            <a:gd name="adj2" fmla="val 50000"/>
          </a:avLst>
        </a:prstGeom>
        <a:solidFill>
          <a:schemeClr val="accent2">
            <a:shade val="90000"/>
            <a:hueOff val="783030"/>
            <a:satOff val="-73823"/>
            <a:lumOff val="378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6629610" y="856178"/>
        <a:ext cx="185516" cy="186017"/>
      </dsp:txXfrm>
    </dsp:sp>
    <dsp:sp modelId="{F7744EDD-2248-A141-ABA0-75092341C639}">
      <dsp:nvSpPr>
        <dsp:cNvPr id="0" name=""/>
        <dsp:cNvSpPr/>
      </dsp:nvSpPr>
      <dsp:spPr>
        <a:xfrm>
          <a:off x="7004643" y="521415"/>
          <a:ext cx="1250109" cy="855543"/>
        </a:xfrm>
        <a:prstGeom prst="roundRect">
          <a:avLst>
            <a:gd name="adj" fmla="val 10000"/>
          </a:avLst>
        </a:prstGeom>
        <a:solidFill>
          <a:schemeClr val="accent2">
            <a:shade val="80000"/>
            <a:hueOff val="776825"/>
            <a:satOff val="-73823"/>
            <a:lumOff val="393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Push from USS to git</a:t>
          </a:r>
        </a:p>
      </dsp:txBody>
      <dsp:txXfrm>
        <a:off x="7029701" y="546473"/>
        <a:ext cx="1199993" cy="8054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277695" y="65368"/>
          <a:ext cx="844757" cy="844757"/>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Unit Test</a:t>
          </a:r>
        </a:p>
      </dsp:txBody>
      <dsp:txXfrm>
        <a:off x="722903" y="244376"/>
        <a:ext cx="301699" cy="251416"/>
      </dsp:txXfrm>
    </dsp:sp>
    <dsp:sp modelId="{40FCD55A-8549-416C-A940-629EE3F5E55F}">
      <dsp:nvSpPr>
        <dsp:cNvPr id="0" name=""/>
        <dsp:cNvSpPr/>
      </dsp:nvSpPr>
      <dsp:spPr>
        <a:xfrm>
          <a:off x="260297" y="95538"/>
          <a:ext cx="844757" cy="844757"/>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Report</a:t>
          </a:r>
        </a:p>
      </dsp:txBody>
      <dsp:txXfrm>
        <a:off x="461430" y="643624"/>
        <a:ext cx="452548" cy="221246"/>
      </dsp:txXfrm>
    </dsp:sp>
    <dsp:sp modelId="{B09B3CD6-1F81-4DC6-9B83-7B96FEE12B2B}">
      <dsp:nvSpPr>
        <dsp:cNvPr id="0" name=""/>
        <dsp:cNvSpPr/>
      </dsp:nvSpPr>
      <dsp:spPr>
        <a:xfrm>
          <a:off x="242899" y="65368"/>
          <a:ext cx="844757" cy="844757"/>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Build</a:t>
          </a:r>
        </a:p>
      </dsp:txBody>
      <dsp:txXfrm>
        <a:off x="340750" y="244376"/>
        <a:ext cx="301699" cy="251416"/>
      </dsp:txXfrm>
    </dsp:sp>
    <dsp:sp modelId="{9582251A-3D4B-41F1-8F48-4BF925BA9959}">
      <dsp:nvSpPr>
        <dsp:cNvPr id="0" name=""/>
        <dsp:cNvSpPr/>
      </dsp:nvSpPr>
      <dsp:spPr>
        <a:xfrm>
          <a:off x="225470" y="13073"/>
          <a:ext cx="949346" cy="949346"/>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208003" y="43190"/>
          <a:ext cx="949346" cy="949346"/>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190535" y="13073"/>
          <a:ext cx="949346" cy="949346"/>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348556">
          <a:off x="691057" y="80587"/>
          <a:ext cx="1583943" cy="607589"/>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955055" y="391346"/>
          <a:ext cx="36309" cy="3630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766781" y="221907"/>
          <a:ext cx="325388" cy="252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40" tIns="0" rIns="0" bIns="0" numCol="1" spcCol="1270" anchor="t" anchorCtr="0">
          <a:noAutofit/>
        </a:bodyPr>
        <a:lstStyle/>
        <a:p>
          <a:pPr marL="0" lvl="0" indent="0" algn="l" defTabSz="311150">
            <a:lnSpc>
              <a:spcPct val="90000"/>
            </a:lnSpc>
            <a:spcBef>
              <a:spcPct val="0"/>
            </a:spcBef>
            <a:spcAft>
              <a:spcPct val="35000"/>
            </a:spcAft>
            <a:buNone/>
          </a:pPr>
          <a:r>
            <a:rPr lang="en-US" sz="700" kern="1200" dirty="0"/>
            <a:t>Branch</a:t>
          </a:r>
        </a:p>
      </dsp:txBody>
      <dsp:txXfrm>
        <a:off x="766781" y="221907"/>
        <a:ext cx="325388" cy="252245"/>
      </dsp:txXfrm>
    </dsp:sp>
    <dsp:sp modelId="{E82F9665-A9C6-4867-92F8-8DF842827B37}">
      <dsp:nvSpPr>
        <dsp:cNvPr id="0" name=""/>
        <dsp:cNvSpPr/>
      </dsp:nvSpPr>
      <dsp:spPr>
        <a:xfrm>
          <a:off x="1298570" y="287778"/>
          <a:ext cx="65636" cy="656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1178692" y="157189"/>
          <a:ext cx="335164" cy="2630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779" tIns="0" rIns="0" bIns="0" numCol="1" spcCol="1270" anchor="t" anchorCtr="0">
          <a:noAutofit/>
        </a:bodyPr>
        <a:lstStyle/>
        <a:p>
          <a:pPr marL="0" lvl="0" indent="0" algn="l" defTabSz="311150">
            <a:lnSpc>
              <a:spcPct val="90000"/>
            </a:lnSpc>
            <a:spcBef>
              <a:spcPct val="0"/>
            </a:spcBef>
            <a:spcAft>
              <a:spcPct val="35000"/>
            </a:spcAft>
            <a:buNone/>
          </a:pPr>
          <a:r>
            <a:rPr lang="en-US" sz="700" kern="1200" dirty="0"/>
            <a:t>Code</a:t>
          </a:r>
        </a:p>
      </dsp:txBody>
      <dsp:txXfrm>
        <a:off x="1178692" y="157189"/>
        <a:ext cx="335164" cy="263047"/>
      </dsp:txXfrm>
    </dsp:sp>
    <dsp:sp modelId="{26DE0440-12C0-48AB-A078-007517BD8596}">
      <dsp:nvSpPr>
        <dsp:cNvPr id="0" name=""/>
        <dsp:cNvSpPr/>
      </dsp:nvSpPr>
      <dsp:spPr>
        <a:xfrm>
          <a:off x="1754076" y="235233"/>
          <a:ext cx="90773" cy="9077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725187" y="71774"/>
          <a:ext cx="335164" cy="1929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8099" tIns="0" rIns="0" bIns="0" numCol="1" spcCol="1270" anchor="t" anchorCtr="0">
          <a:noAutofit/>
        </a:bodyPr>
        <a:lstStyle/>
        <a:p>
          <a:pPr marL="0" lvl="0" indent="0" algn="l" defTabSz="311150">
            <a:lnSpc>
              <a:spcPct val="90000"/>
            </a:lnSpc>
            <a:spcBef>
              <a:spcPct val="0"/>
            </a:spcBef>
            <a:spcAft>
              <a:spcPct val="35000"/>
            </a:spcAft>
            <a:buNone/>
          </a:pPr>
          <a:r>
            <a:rPr lang="en-US" sz="700" kern="1200" dirty="0"/>
            <a:t>Commit</a:t>
          </a:r>
        </a:p>
      </dsp:txBody>
      <dsp:txXfrm>
        <a:off x="1725187" y="71774"/>
        <a:ext cx="335164" cy="1929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191715" y="60656"/>
          <a:ext cx="783867" cy="783867"/>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SIT</a:t>
          </a:r>
        </a:p>
      </dsp:txBody>
      <dsp:txXfrm>
        <a:off x="604832" y="226761"/>
        <a:ext cx="279952" cy="233293"/>
      </dsp:txXfrm>
    </dsp:sp>
    <dsp:sp modelId="{40FCD55A-8549-416C-A940-629EE3F5E55F}">
      <dsp:nvSpPr>
        <dsp:cNvPr id="0" name=""/>
        <dsp:cNvSpPr/>
      </dsp:nvSpPr>
      <dsp:spPr>
        <a:xfrm>
          <a:off x="175571" y="88651"/>
          <a:ext cx="783867" cy="783867"/>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Report</a:t>
          </a:r>
        </a:p>
      </dsp:txBody>
      <dsp:txXfrm>
        <a:off x="362206" y="597232"/>
        <a:ext cx="419928" cy="205298"/>
      </dsp:txXfrm>
    </dsp:sp>
    <dsp:sp modelId="{B09B3CD6-1F81-4DC6-9B83-7B96FEE12B2B}">
      <dsp:nvSpPr>
        <dsp:cNvPr id="0" name=""/>
        <dsp:cNvSpPr/>
      </dsp:nvSpPr>
      <dsp:spPr>
        <a:xfrm>
          <a:off x="159427" y="60656"/>
          <a:ext cx="783867" cy="783867"/>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900" kern="1200" dirty="0"/>
            <a:t>Build</a:t>
          </a:r>
        </a:p>
      </dsp:txBody>
      <dsp:txXfrm>
        <a:off x="250225" y="226761"/>
        <a:ext cx="279952" cy="233293"/>
      </dsp:txXfrm>
    </dsp:sp>
    <dsp:sp modelId="{9582251A-3D4B-41F1-8F48-4BF925BA9959}">
      <dsp:nvSpPr>
        <dsp:cNvPr id="0" name=""/>
        <dsp:cNvSpPr/>
      </dsp:nvSpPr>
      <dsp:spPr>
        <a:xfrm>
          <a:off x="143255" y="12131"/>
          <a:ext cx="880917" cy="880917"/>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127046" y="40076"/>
          <a:ext cx="880917" cy="880917"/>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110837" y="12131"/>
          <a:ext cx="880917" cy="880917"/>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20666629" flipV="1">
          <a:off x="5878" y="161870"/>
          <a:ext cx="1542811" cy="669281"/>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262604" y="515010"/>
          <a:ext cx="40113" cy="401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0" y="637019"/>
          <a:ext cx="551236" cy="149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55" tIns="0" rIns="0" bIns="0" numCol="1" spcCol="1270" anchor="t" anchorCtr="0">
          <a:noAutofit/>
        </a:bodyPr>
        <a:lstStyle/>
        <a:p>
          <a:pPr marL="0" lvl="0" indent="0" algn="ctr" defTabSz="311150">
            <a:lnSpc>
              <a:spcPct val="90000"/>
            </a:lnSpc>
            <a:spcBef>
              <a:spcPct val="0"/>
            </a:spcBef>
            <a:spcAft>
              <a:spcPct val="35000"/>
            </a:spcAft>
            <a:buNone/>
          </a:pPr>
          <a:r>
            <a:rPr lang="en-US" sz="700" kern="1200" dirty="0"/>
            <a:t>Code Review</a:t>
          </a:r>
        </a:p>
      </dsp:txBody>
      <dsp:txXfrm>
        <a:off x="0" y="637019"/>
        <a:ext cx="551236" cy="149696"/>
      </dsp:txXfrm>
    </dsp:sp>
    <dsp:sp modelId="{E82F9665-A9C6-4867-92F8-8DF842827B37}">
      <dsp:nvSpPr>
        <dsp:cNvPr id="0" name=""/>
        <dsp:cNvSpPr/>
      </dsp:nvSpPr>
      <dsp:spPr>
        <a:xfrm>
          <a:off x="708148" y="528311"/>
          <a:ext cx="72512" cy="725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620750" y="685615"/>
          <a:ext cx="357489" cy="113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23" tIns="0" rIns="0" bIns="0" numCol="1" spcCol="1270" anchor="t" anchorCtr="0">
          <a:noAutofit/>
        </a:bodyPr>
        <a:lstStyle/>
        <a:p>
          <a:pPr marL="0" lvl="0" indent="0" algn="l" defTabSz="311150">
            <a:lnSpc>
              <a:spcPct val="90000"/>
            </a:lnSpc>
            <a:spcBef>
              <a:spcPct val="0"/>
            </a:spcBef>
            <a:spcAft>
              <a:spcPct val="35000"/>
            </a:spcAft>
            <a:buNone/>
          </a:pPr>
          <a:r>
            <a:rPr lang="en-US" sz="700" kern="1200" dirty="0"/>
            <a:t>Merge</a:t>
          </a:r>
        </a:p>
      </dsp:txBody>
      <dsp:txXfrm>
        <a:off x="620750" y="685615"/>
        <a:ext cx="357489" cy="113340"/>
      </dsp:txXfrm>
    </dsp:sp>
    <dsp:sp modelId="{26DE0440-12C0-48AB-A078-007517BD8596}">
      <dsp:nvSpPr>
        <dsp:cNvPr id="0" name=""/>
        <dsp:cNvSpPr/>
      </dsp:nvSpPr>
      <dsp:spPr>
        <a:xfrm>
          <a:off x="1184105" y="463529"/>
          <a:ext cx="100282" cy="1002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068617" y="640153"/>
          <a:ext cx="370274" cy="154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138" tIns="0" rIns="0" bIns="0" numCol="1" spcCol="1270" anchor="t" anchorCtr="0">
          <a:noAutofit/>
        </a:bodyPr>
        <a:lstStyle/>
        <a:p>
          <a:pPr marL="0" lvl="0" indent="0" algn="l" defTabSz="311150">
            <a:lnSpc>
              <a:spcPct val="90000"/>
            </a:lnSpc>
            <a:spcBef>
              <a:spcPct val="0"/>
            </a:spcBef>
            <a:spcAft>
              <a:spcPct val="35000"/>
            </a:spcAft>
            <a:buNone/>
          </a:pPr>
          <a:r>
            <a:rPr lang="en-US" sz="700" kern="1200" dirty="0"/>
            <a:t>Commit</a:t>
          </a:r>
        </a:p>
      </dsp:txBody>
      <dsp:txXfrm>
        <a:off x="1068617" y="640153"/>
        <a:ext cx="370274" cy="15402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34087" y="9140342"/>
            <a:ext cx="360883" cy="240030"/>
          </a:xfrm>
          <a:prstGeom prst="rect">
            <a:avLst/>
          </a:prstGeom>
        </p:spPr>
        <p:txBody>
          <a:bodyPr vert="horz" lIns="0" tIns="0" rIns="0" bIns="0" rtlCol="0" anchor="b"/>
          <a:lstStyle>
            <a:lvl1pPr algn="r">
              <a:defRPr sz="1300"/>
            </a:lvl1pPr>
          </a:lstStyle>
          <a:p>
            <a:pPr algn="l"/>
            <a:fld id="{614B4878-71CB-8F40-B9DD-F26F1F6CA014}" type="slidenum">
              <a:rPr lang="en-US" sz="600">
                <a:solidFill>
                  <a:schemeClr val="bg1"/>
                </a:solidFill>
                <a:latin typeface="IBM Plex Sans" panose="020B0503050203000203" pitchFamily="34" charset="0"/>
                <a:ea typeface="IBM Plex Sans" charset="0"/>
                <a:cs typeface="IBM Plex Sans" charset="0"/>
              </a:rPr>
              <a:pPr algn="l"/>
              <a:t>‹#›</a:t>
            </a:fld>
            <a:endParaRPr lang="en-US" sz="600" dirty="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72998" y="9140342"/>
            <a:ext cx="3901440" cy="240030"/>
          </a:xfrm>
          <a:prstGeom prst="rect">
            <a:avLst/>
          </a:prstGeom>
        </p:spPr>
        <p:txBody>
          <a:bodyPr vert="horz" lIns="0" tIns="0" rIns="0" bIns="0" rtlCol="0" anchor="b"/>
          <a:lstStyle>
            <a:lvl1pPr algn="l">
              <a:defRPr sz="1300"/>
            </a:lvl1pPr>
          </a:lstStyle>
          <a:p>
            <a:r>
              <a:rPr lang="en-US" sz="600" dirty="0">
                <a:solidFill>
                  <a:schemeClr val="bg1"/>
                </a:solidFill>
                <a:latin typeface="IBM Plex Sans" panose="020B0503050203000203" pitchFamily="34" charset="0"/>
                <a:ea typeface="IBM Plex Sans" charset="0"/>
                <a:cs typeface="IBM Plex Sans" charset="0"/>
              </a:rPr>
              <a:t>Group Name / DOC ID / Month XX, 2019 / © 2019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70088" y="239713"/>
            <a:ext cx="3375025" cy="1898650"/>
          </a:xfrm>
          <a:prstGeom prst="rect">
            <a:avLst/>
          </a:prstGeom>
          <a:noFill/>
          <a:ln w="12700">
            <a:solidFill>
              <a:prstClr val="black"/>
            </a:solidFill>
          </a:ln>
        </p:spPr>
        <p:txBody>
          <a:bodyPr vert="horz" lIns="96661" tIns="48331" rIns="96661" bIns="48331"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34087" y="2360295"/>
            <a:ext cx="6847027" cy="6467475"/>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849142" marR="0" lvl="4" indent="-181240" algn="l" defTabSz="966612" rtl="0" eaLnBrk="1" fontAlgn="base" latinLnBrk="0" hangingPunct="1">
              <a:lnSpc>
                <a:spcPct val="100000"/>
              </a:lnSpc>
              <a:spcBef>
                <a:spcPts val="634"/>
              </a:spcBef>
              <a:spcAft>
                <a:spcPct val="0"/>
              </a:spcAft>
              <a:buClr>
                <a:srgbClr val="000000"/>
              </a:buClr>
              <a:buSzTx/>
              <a:buFont typeface=".AppleSystemUIFont" charset="-120"/>
              <a:buChar char="»"/>
              <a:tabLst/>
              <a:defRPr/>
            </a:pPr>
            <a:r>
              <a:rPr kumimoji="0" lang="en-US" sz="11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34087" y="9140342"/>
            <a:ext cx="360883" cy="240030"/>
          </a:xfrm>
          <a:prstGeom prst="rect">
            <a:avLst/>
          </a:prstGeom>
        </p:spPr>
        <p:txBody>
          <a:bodyPr vert="horz" lIns="0" tIns="0" rIns="0" bIns="0" rtlCol="0" anchor="b"/>
          <a:lstStyle>
            <a:lvl1pPr algn="l">
              <a:defRPr sz="6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01.ibm.com/support/docview.wss?crawler=1&amp;uid=isg1OA55299#mor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a:t>
            </a:fld>
            <a:endParaRPr lang="en-US" dirty="0"/>
          </a:p>
        </p:txBody>
      </p:sp>
    </p:spTree>
    <p:extLst>
      <p:ext uri="{BB962C8B-B14F-4D97-AF65-F5344CB8AC3E}">
        <p14:creationId xmlns:p14="http://schemas.microsoft.com/office/powerpoint/2010/main" val="2648428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this topic from session 1 – on some challenges when designing repos?</a:t>
            </a:r>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16</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2206968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IBM Plex Sans"/>
                <a:ea typeface="+mn-ea"/>
                <a:cs typeface="+mn-cs"/>
              </a:rPr>
              <a:t>© Copyright IBM Corporation 2016</a:t>
            </a:r>
            <a:endParaRPr kumimoji="0" lang="en-US" sz="9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17</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242626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18243507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1540417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the topic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23</a:t>
            </a:fld>
            <a:endParaRPr lang="en-US" dirty="0"/>
          </a:p>
        </p:txBody>
      </p:sp>
    </p:spTree>
    <p:extLst>
      <p:ext uri="{BB962C8B-B14F-4D97-AF65-F5344CB8AC3E}">
        <p14:creationId xmlns:p14="http://schemas.microsoft.com/office/powerpoint/2010/main" val="2205614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BC4FDA-9430-1B4D-B0F5-5ADF288C5A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021652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IBM Plex Sans" panose="020B0503050203000203" pitchFamily="34" charset="0"/>
                <a:ea typeface="Calibri" panose="020F0502020204030204" pitchFamily="34" charset="0"/>
                <a:cs typeface="Times New Roman" panose="02020603050405020304" pitchFamily="18" charset="0"/>
              </a:rPr>
              <a:t>Show sample in Artifactory – DAT </a:t>
            </a:r>
            <a:r>
              <a:rPr lang="en-US" sz="1000" dirty="0" err="1">
                <a:latin typeface="IBM Plex Sans" panose="020B0503050203000203" pitchFamily="34" charset="0"/>
                <a:ea typeface="Calibri" panose="020F0502020204030204" pitchFamily="34" charset="0"/>
                <a:cs typeface="Times New Roman" panose="02020603050405020304" pitchFamily="18" charset="0"/>
              </a:rPr>
              <a:t>Tass</a:t>
            </a:r>
            <a:r>
              <a:rPr lang="en-US" sz="1000" dirty="0">
                <a:latin typeface="IBM Plex Sans" panose="020B0503050203000203" pitchFamily="34" charset="0"/>
                <a:ea typeface="Calibri" panose="020F0502020204030204" pitchFamily="34" charset="0"/>
                <a:cs typeface="Times New Roman" panose="02020603050405020304" pitchFamily="18" charset="0"/>
              </a:rPr>
              <a:t> </a:t>
            </a:r>
            <a:r>
              <a:rPr lang="en-US" sz="1000" dirty="0" err="1">
                <a:latin typeface="IBM Plex Sans" panose="020B0503050203000203" pitchFamily="34" charset="0"/>
                <a:ea typeface="Calibri" panose="020F0502020204030204" pitchFamily="34" charset="0"/>
                <a:cs typeface="Times New Roman" panose="02020603050405020304" pitchFamily="18" charset="0"/>
              </a:rPr>
              <a:t>Srvr</a:t>
            </a:r>
            <a:r>
              <a:rPr lang="en-US" sz="1000" dirty="0">
                <a:latin typeface="IBM Plex Sans" panose="020B0503050203000203" pitchFamily="34" charset="0"/>
                <a:ea typeface="Calibri" panose="020F0502020204030204" pitchFamily="34" charset="0"/>
                <a:cs typeface="Times New Roman" panose="02020603050405020304" pitchFamily="18" charset="0"/>
              </a:rPr>
              <a:t> You consider </a:t>
            </a:r>
            <a:r>
              <a:rPr lang="en-US" sz="1000" b="1" dirty="0">
                <a:latin typeface="IBM Plex Sans" panose="020B0503050203000203" pitchFamily="34" charset="0"/>
                <a:ea typeface="Calibri" panose="020F0502020204030204" pitchFamily="34" charset="0"/>
                <a:cs typeface="Times New Roman" panose="02020603050405020304" pitchFamily="18" charset="0"/>
              </a:rPr>
              <a:t>build outputs</a:t>
            </a:r>
            <a:r>
              <a:rPr lang="en-US" sz="1000" dirty="0">
                <a:latin typeface="IBM Plex Sans" panose="020B0503050203000203" pitchFamily="34" charset="0"/>
                <a:ea typeface="Calibri" panose="020F0502020204030204" pitchFamily="34" charset="0"/>
                <a:cs typeface="Times New Roman" panose="02020603050405020304" pitchFamily="18" charset="0"/>
              </a:rPr>
              <a:t> (items highlighted in yellow)</a:t>
            </a:r>
            <a:r>
              <a:rPr lang="en-US" sz="1000" b="1" dirty="0">
                <a:latin typeface="IBM Plex Sans" panose="020B0503050203000203" pitchFamily="34" charset="0"/>
                <a:ea typeface="Calibri" panose="020F0502020204030204" pitchFamily="34" charset="0"/>
                <a:cs typeface="Times New Roman" panose="02020603050405020304" pitchFamily="18" charset="0"/>
              </a:rPr>
              <a:t> </a:t>
            </a:r>
            <a:r>
              <a:rPr lang="en-US" sz="1000" dirty="0">
                <a:latin typeface="IBM Plex Sans" panose="020B0503050203000203" pitchFamily="34" charset="0"/>
                <a:ea typeface="Calibri" panose="020F0502020204030204" pitchFamily="34" charset="0"/>
                <a:cs typeface="Times New Roman" panose="02020603050405020304" pitchFamily="18" charset="0"/>
              </a:rPr>
              <a:t>as part of your package. But it’s equally important that we consider the </a:t>
            </a:r>
            <a:r>
              <a:rPr lang="en-US" sz="1000" b="1" dirty="0">
                <a:latin typeface="IBM Plex Sans" panose="020B0503050203000203" pitchFamily="34" charset="0"/>
                <a:ea typeface="Calibri" panose="020F0502020204030204" pitchFamily="34" charset="0"/>
                <a:cs typeface="Times New Roman" panose="02020603050405020304" pitchFamily="18" charset="0"/>
              </a:rPr>
              <a:t>application specific configuration </a:t>
            </a:r>
            <a:r>
              <a:rPr lang="en-US" sz="1000" dirty="0">
                <a:latin typeface="IBM Plex Sans" panose="020B0503050203000203" pitchFamily="34" charset="0"/>
                <a:ea typeface="Calibri" panose="020F0502020204030204" pitchFamily="34" charset="0"/>
                <a:cs typeface="Times New Roman" panose="02020603050405020304" pitchFamily="18" charset="0"/>
              </a:rPr>
              <a:t>artifacts (items highlighted in blue). Doing so will help teams avoid a flood of change requests, limit constant back and forth communication, and will enable the continued use of deployment automation.</a:t>
            </a:r>
            <a:r>
              <a:rPr lang="en-DE" sz="1000" dirty="0"/>
              <a:t> </a:t>
            </a:r>
          </a:p>
          <a:p>
            <a:r>
              <a:rPr lang="en-US" sz="1000" dirty="0"/>
              <a:t>Application specific configurations need to be treated as source code, the same way you manage your application source code.</a:t>
            </a:r>
          </a:p>
          <a:p>
            <a:r>
              <a:rPr lang="en-US" sz="1000" dirty="0"/>
              <a:t>Not everything needs to end up in a single package, we can also think of configuration and application packages.</a:t>
            </a:r>
          </a:p>
          <a:p>
            <a:endParaRPr lang="en-US" sz="1000" dirty="0">
              <a:latin typeface="IBM Plex Sans" panose="020B0503050203000203" pitchFamily="34" charset="0"/>
              <a:ea typeface="Calibri" panose="020F0502020204030204" pitchFamily="34" charset="0"/>
              <a:cs typeface="Times New Roman" panose="02020603050405020304" pitchFamily="18" charset="0"/>
            </a:endParaRPr>
          </a:p>
          <a:p>
            <a:r>
              <a:rPr lang="en-US" sz="1000" dirty="0">
                <a:latin typeface="IBM Plex Sans" panose="020B0503050203000203" pitchFamily="34" charset="0"/>
                <a:ea typeface="Calibri" panose="020F0502020204030204" pitchFamily="34" charset="0"/>
                <a:cs typeface="Times New Roman" panose="02020603050405020304" pitchFamily="18" charset="0"/>
              </a:rPr>
              <a:t>You consider </a:t>
            </a:r>
            <a:r>
              <a:rPr lang="en-US" sz="1000" b="1" dirty="0">
                <a:latin typeface="IBM Plex Sans" panose="020B0503050203000203" pitchFamily="34" charset="0"/>
                <a:ea typeface="Calibri" panose="020F0502020204030204" pitchFamily="34" charset="0"/>
                <a:cs typeface="Times New Roman" panose="02020603050405020304" pitchFamily="18" charset="0"/>
              </a:rPr>
              <a:t>build outputs</a:t>
            </a:r>
            <a:r>
              <a:rPr lang="en-US" sz="1000" dirty="0">
                <a:latin typeface="IBM Plex Sans" panose="020B0503050203000203" pitchFamily="34" charset="0"/>
                <a:ea typeface="Calibri" panose="020F0502020204030204" pitchFamily="34" charset="0"/>
                <a:cs typeface="Times New Roman" panose="02020603050405020304" pitchFamily="18" charset="0"/>
              </a:rPr>
              <a:t> (items highlighted in yellow)</a:t>
            </a:r>
            <a:r>
              <a:rPr lang="en-US" sz="1000" b="1" dirty="0">
                <a:latin typeface="IBM Plex Sans" panose="020B0503050203000203" pitchFamily="34" charset="0"/>
                <a:ea typeface="Calibri" panose="020F0502020204030204" pitchFamily="34" charset="0"/>
                <a:cs typeface="Times New Roman" panose="02020603050405020304" pitchFamily="18" charset="0"/>
              </a:rPr>
              <a:t> </a:t>
            </a:r>
            <a:r>
              <a:rPr lang="en-US" sz="1000" dirty="0">
                <a:latin typeface="IBM Plex Sans" panose="020B0503050203000203" pitchFamily="34" charset="0"/>
                <a:ea typeface="Calibri" panose="020F0502020204030204" pitchFamily="34" charset="0"/>
                <a:cs typeface="Times New Roman" panose="02020603050405020304" pitchFamily="18" charset="0"/>
              </a:rPr>
              <a:t>as part of your package. But it’s equally important that we consider the </a:t>
            </a:r>
            <a:r>
              <a:rPr lang="en-US" sz="1000" b="1" dirty="0">
                <a:latin typeface="IBM Plex Sans" panose="020B0503050203000203" pitchFamily="34" charset="0"/>
                <a:ea typeface="Calibri" panose="020F0502020204030204" pitchFamily="34" charset="0"/>
                <a:cs typeface="Times New Roman" panose="02020603050405020304" pitchFamily="18" charset="0"/>
              </a:rPr>
              <a:t>application specific configuration </a:t>
            </a:r>
            <a:r>
              <a:rPr lang="en-US" sz="1000" dirty="0">
                <a:latin typeface="IBM Plex Sans" panose="020B0503050203000203" pitchFamily="34" charset="0"/>
                <a:ea typeface="Calibri" panose="020F0502020204030204" pitchFamily="34" charset="0"/>
                <a:cs typeface="Times New Roman" panose="02020603050405020304" pitchFamily="18" charset="0"/>
              </a:rPr>
              <a:t>artifacts (items highlighted in blue). Doing so will help teams avoid a flood of change requests, limit constant back and forth communication, and will enable the continued use of deployment automation.</a:t>
            </a:r>
            <a:r>
              <a:rPr lang="en-DE" sz="1000" dirty="0"/>
              <a:t> </a:t>
            </a:r>
          </a:p>
          <a:p>
            <a:r>
              <a:rPr lang="en-US" sz="1000" dirty="0"/>
              <a:t>Application specific configurations need to be treated as source code, the same way you manage your application source code.</a:t>
            </a:r>
          </a:p>
          <a:p>
            <a:r>
              <a:rPr lang="en-US" sz="1000" dirty="0"/>
              <a:t>Not everything needs to end up in a single package, we can also think of configuration and application packages.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32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slide focuses on decoupling </a:t>
            </a:r>
          </a:p>
        </p:txBody>
      </p:sp>
      <p:sp>
        <p:nvSpPr>
          <p:cNvPr id="4" name="Slide Number Placeholder 3"/>
          <p:cNvSpPr>
            <a:spLocks noGrp="1"/>
          </p:cNvSpPr>
          <p:nvPr>
            <p:ph type="sldNum" sz="quarter" idx="5"/>
          </p:nvPr>
        </p:nvSpPr>
        <p:spPr/>
        <p:txBody>
          <a:bodyPr/>
          <a:lstStyle/>
          <a:p>
            <a:fld id="{6E2E38B8-B0B4-AD41-AC6E-B781F46A9FD3}" type="slidenum">
              <a:rPr lang="en-US" smtClean="0"/>
              <a:pPr/>
              <a:t>27</a:t>
            </a:fld>
            <a:endParaRPr lang="en-US" dirty="0"/>
          </a:p>
        </p:txBody>
      </p:sp>
    </p:spTree>
    <p:extLst>
      <p:ext uri="{BB962C8B-B14F-4D97-AF65-F5344CB8AC3E}">
        <p14:creationId xmlns:p14="http://schemas.microsoft.com/office/powerpoint/2010/main" val="3368224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28</a:t>
            </a:fld>
            <a:endParaRPr lang="en-US" dirty="0"/>
          </a:p>
        </p:txBody>
      </p:sp>
    </p:spTree>
    <p:extLst>
      <p:ext uri="{BB962C8B-B14F-4D97-AF65-F5344CB8AC3E}">
        <p14:creationId xmlns:p14="http://schemas.microsoft.com/office/powerpoint/2010/main" val="204329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75875-43A5-4460-853D-9350963ED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19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Blue </a:t>
            </a:r>
            <a:r>
              <a:rPr lang="de-DE" dirty="0" err="1"/>
              <a:t>highlights</a:t>
            </a:r>
            <a:r>
              <a:rPr lang="de-DE" dirty="0"/>
              <a:t> </a:t>
            </a:r>
            <a:r>
              <a:rPr lang="de-DE" dirty="0" err="1"/>
              <a:t>the</a:t>
            </a:r>
            <a:r>
              <a:rPr lang="de-DE" dirty="0"/>
              <a:t> </a:t>
            </a:r>
            <a:r>
              <a:rPr lang="de-DE" dirty="0" err="1"/>
              <a:t>components</a:t>
            </a:r>
            <a:r>
              <a:rPr lang="de-DE" dirty="0"/>
              <a:t> on Z/OS</a:t>
            </a:r>
          </a:p>
          <a:p>
            <a:endParaRPr lang="de-D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760469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image for Live view  (must have authority to view)</a:t>
            </a:r>
            <a:br>
              <a:rPr lang="en-US" dirty="0"/>
            </a:br>
            <a:br>
              <a:rPr lang="en-US" dirty="0"/>
            </a:br>
            <a:r>
              <a:rPr lang="en-US" dirty="0"/>
              <a:t>@https://eu.artifactory.swg-devops.com/artifactory/webapp/#/artifacts/browse/tree/General/sys-nazare-sysadmin-generic-local/genapp/1.0.0/PR-269/1</a:t>
            </a:r>
          </a:p>
        </p:txBody>
      </p:sp>
      <p:sp>
        <p:nvSpPr>
          <p:cNvPr id="4" name="Slide Number Placeholder 3"/>
          <p:cNvSpPr>
            <a:spLocks noGrp="1"/>
          </p:cNvSpPr>
          <p:nvPr>
            <p:ph type="sldNum" sz="quarter" idx="5"/>
          </p:nvPr>
        </p:nvSpPr>
        <p:spPr/>
        <p:txBody>
          <a:bodyPr/>
          <a:lstStyle/>
          <a:p>
            <a:fld id="{6E2E38B8-B0B4-AD41-AC6E-B781F46A9FD3}" type="slidenum">
              <a:rPr lang="en-US" smtClean="0"/>
              <a:pPr/>
              <a:t>30</a:t>
            </a:fld>
            <a:endParaRPr lang="en-US" dirty="0"/>
          </a:p>
        </p:txBody>
      </p:sp>
    </p:spTree>
    <p:extLst>
      <p:ext uri="{BB962C8B-B14F-4D97-AF65-F5344CB8AC3E}">
        <p14:creationId xmlns:p14="http://schemas.microsoft.com/office/powerpoint/2010/main" val="4025145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link to a </a:t>
            </a:r>
            <a:r>
              <a:rPr lang="en-US" dirty="0" err="1"/>
              <a:t>walkthru</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31</a:t>
            </a:fld>
            <a:endParaRPr lang="en-US" dirty="0"/>
          </a:p>
        </p:txBody>
      </p:sp>
    </p:spTree>
    <p:extLst>
      <p:ext uri="{BB962C8B-B14F-4D97-AF65-F5344CB8AC3E}">
        <p14:creationId xmlns:p14="http://schemas.microsoft.com/office/powerpoint/2010/main" val="431133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Nlopez</a:t>
            </a:r>
            <a:r>
              <a:rPr lang="en-US" dirty="0"/>
              <a:t> Note)  Not sure what New package format is?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33</a:t>
            </a:fld>
            <a:endParaRPr lang="en-US" dirty="0"/>
          </a:p>
        </p:txBody>
      </p:sp>
    </p:spTree>
    <p:extLst>
      <p:ext uri="{BB962C8B-B14F-4D97-AF65-F5344CB8AC3E}">
        <p14:creationId xmlns:p14="http://schemas.microsoft.com/office/powerpoint/2010/main" val="3730834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000" b="1" i="0" kern="1200" dirty="0">
                <a:solidFill>
                  <a:schemeClr val="bg1"/>
                </a:solidFill>
                <a:effectLst/>
                <a:latin typeface="Arial" panose="020B0604020202020204" pitchFamily="34" charset="0"/>
                <a:ea typeface="+mn-ea"/>
                <a:cs typeface="Arial" panose="020B0604020202020204" pitchFamily="34" charset="0"/>
              </a:rPr>
              <a:t>A fix is available</a:t>
            </a:r>
          </a:p>
          <a:p>
            <a:pPr fontAlgn="base"/>
            <a:r>
              <a:rPr lang="en-US" sz="1000" b="0" i="0" u="none" strike="noStrike" kern="1200" dirty="0">
                <a:solidFill>
                  <a:schemeClr val="bg1"/>
                </a:solidFill>
                <a:effectLst/>
                <a:latin typeface="Arial" panose="020B0604020202020204" pitchFamily="34" charset="0"/>
                <a:ea typeface="+mn-ea"/>
                <a:cs typeface="Arial" panose="020B0604020202020204" pitchFamily="34" charset="0"/>
                <a:hlinkClick r:id="rId3"/>
              </a:rPr>
              <a:t>Obtain the fix for this APAR.</a:t>
            </a:r>
            <a:endParaRPr lang="en-US" sz="1000" b="0" i="0" kern="1200" dirty="0">
              <a:solidFill>
                <a:schemeClr val="bg1"/>
              </a:solidFill>
              <a:effectLst/>
              <a:latin typeface="Arial" panose="020B0604020202020204" pitchFamily="34" charset="0"/>
              <a:ea typeface="+mn-ea"/>
              <a:cs typeface="Arial" panose="020B0604020202020204" pitchFamily="34" charset="0"/>
            </a:endParaRPr>
          </a:p>
          <a:p>
            <a:pPr fontAlgn="base"/>
            <a:r>
              <a:rPr lang="en-US" sz="1000" b="1" i="0" kern="1200" dirty="0">
                <a:solidFill>
                  <a:schemeClr val="bg1"/>
                </a:solidFill>
                <a:effectLst/>
                <a:latin typeface="Arial" panose="020B0604020202020204" pitchFamily="34" charset="0"/>
                <a:ea typeface="+mn-ea"/>
                <a:cs typeface="Arial" panose="020B0604020202020204" pitchFamily="34" charset="0"/>
              </a:rPr>
              <a:t>APAR status</a:t>
            </a:r>
          </a:p>
          <a:p>
            <a:pPr fontAlgn="base"/>
            <a:r>
              <a:rPr lang="en-US" sz="1000" b="0" i="0" kern="1200" dirty="0">
                <a:solidFill>
                  <a:schemeClr val="bg1"/>
                </a:solidFill>
                <a:effectLst/>
                <a:latin typeface="Arial" panose="020B0604020202020204" pitchFamily="34" charset="0"/>
                <a:ea typeface="+mn-ea"/>
                <a:cs typeface="Arial" panose="020B0604020202020204" pitchFamily="34" charset="0"/>
              </a:rPr>
              <a:t>Closed as new function.</a:t>
            </a:r>
          </a:p>
          <a:p>
            <a:pPr fontAlgn="base"/>
            <a:r>
              <a:rPr lang="en-US" sz="1000" b="1" i="0" kern="1200" dirty="0">
                <a:solidFill>
                  <a:schemeClr val="bg1"/>
                </a:solidFill>
                <a:effectLst/>
                <a:latin typeface="Arial" panose="020B0604020202020204" pitchFamily="34" charset="0"/>
                <a:ea typeface="+mn-ea"/>
                <a:cs typeface="Arial" panose="020B0604020202020204" pitchFamily="34" charset="0"/>
              </a:rPr>
              <a:t>Error description</a:t>
            </a:r>
          </a:p>
          <a:p>
            <a:pPr fontAlgn="base"/>
            <a:r>
              <a:rPr lang="en-US" sz="1000" b="0" i="0" kern="1200" dirty="0">
                <a:solidFill>
                  <a:schemeClr val="bg1"/>
                </a:solidFill>
                <a:effectLst/>
                <a:latin typeface="Arial" panose="020B0604020202020204" pitchFamily="34" charset="0"/>
                <a:ea typeface="+mn-ea"/>
                <a:cs typeface="Arial" panose="020B0604020202020204" pitchFamily="34" charset="0"/>
              </a:rPr>
              <a:t>WHEN CLIENTS COPY FILES WITH ALIAS FROM MVS TO USS, AND THEN COPY BACK FROM USS TO MVS, THE ALIAS RELATED TO FILES WILL BE LOST.</a:t>
            </a:r>
          </a:p>
          <a:p>
            <a:pPr fontAlgn="base"/>
            <a:endParaRPr lang="en-US" sz="1000" b="0" i="0" kern="1200" dirty="0">
              <a:solidFill>
                <a:schemeClr val="bg1"/>
              </a:solidFill>
              <a:effectLst/>
              <a:latin typeface="Arial" panose="020B0604020202020204" pitchFamily="34" charset="0"/>
              <a:ea typeface="+mn-ea"/>
              <a:cs typeface="Arial" panose="020B0604020202020204" pitchFamily="34" charset="0"/>
            </a:endParaRPr>
          </a:p>
          <a:p>
            <a:r>
              <a:rPr lang="en-US" dirty="0"/>
              <a:t>After this PTF is applied, the cp shell command with the -I option will specify that alias information is to be copied when the file is copied from z/OS UNIX to MVS.</a:t>
            </a:r>
          </a:p>
        </p:txBody>
      </p:sp>
      <p:sp>
        <p:nvSpPr>
          <p:cNvPr id="4" name="Slide Number Placeholder 3"/>
          <p:cNvSpPr>
            <a:spLocks noGrp="1"/>
          </p:cNvSpPr>
          <p:nvPr>
            <p:ph type="sldNum" sz="quarter" idx="5"/>
          </p:nvPr>
        </p:nvSpPr>
        <p:spPr/>
        <p:txBody>
          <a:bodyPr/>
          <a:lstStyle/>
          <a:p>
            <a:fld id="{6E2E38B8-B0B4-AD41-AC6E-B781F46A9FD3}" type="slidenum">
              <a:rPr lang="en-US" smtClean="0"/>
              <a:pPr/>
              <a:t>36</a:t>
            </a:fld>
            <a:endParaRPr lang="en-US" dirty="0"/>
          </a:p>
        </p:txBody>
      </p:sp>
    </p:spTree>
    <p:extLst>
      <p:ext uri="{BB962C8B-B14F-4D97-AF65-F5344CB8AC3E}">
        <p14:creationId xmlns:p14="http://schemas.microsoft.com/office/powerpoint/2010/main" val="1550006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16284D-3A42-DD43-8C7C-8A33706159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516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7100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900" b="0" i="0" kern="1200" dirty="0">
                <a:solidFill>
                  <a:schemeClr val="tx1"/>
                </a:solidFill>
                <a:effectLst/>
                <a:latin typeface="Arial" panose="020B0604020202020204" pitchFamily="34" charset="0"/>
                <a:ea typeface="+mn-ea"/>
                <a:cs typeface="+mn-cs"/>
              </a:rPr>
              <a:t>When we reach the migration and deployment steps, here is a list of assets that can be used of assets that can help to scope the effort and support the necessary reorganization work that has been illustrated in the demo. Ready to use CI/CD processes are also part of these, as well as library managers specific migration toolkits.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60523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900" b="0" i="0" kern="1200" dirty="0">
                <a:solidFill>
                  <a:schemeClr val="tx1"/>
                </a:solidFill>
                <a:effectLst/>
                <a:latin typeface="Arial" panose="020B0604020202020204" pitchFamily="34" charset="0"/>
                <a:ea typeface="+mn-ea"/>
                <a:cs typeface="+mn-cs"/>
              </a:rPr>
              <a:t>When we reach the migration and deployment steps, here is a list of assets that can be used of assets that can help to scope the effort and support the necessary reorganization work that has been illustrated in the demo. Ready to use CI/CD processes are also part of these, as well as library managers specific migration toolkits.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828992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CA" sz="900" b="0" i="0" kern="1200" dirty="0">
                <a:solidFill>
                  <a:schemeClr val="tx1"/>
                </a:solidFill>
                <a:effectLst/>
                <a:latin typeface="Arial" panose="020B0604020202020204" pitchFamily="34" charset="0"/>
                <a:ea typeface="+mn-ea"/>
                <a:cs typeface="+mn-cs"/>
              </a:rPr>
              <a:t>When we reach the migration and deployment steps, here is a list of assets that can be used of assets that can help to scope the effort and support the necessary reorganization work that has been illustrated in the demo. Ready to use CI/CD processes are also part of these, as well as library managers specific migration toolkits.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63726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382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100" b="1" dirty="0"/>
              <a:t>Value Stream Assessment </a:t>
            </a:r>
            <a:r>
              <a:rPr lang="en-US" sz="1100" dirty="0"/>
              <a:t>– Executed by SWAT team, offering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DevOps VSA Engagement, CI/CD Pipeline Mapping, POV Presentations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Training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Covering Idz, ADDI and CI/CD, it is delivering through Z DevOps Learning team as both instructor led Virtual training and online Self paced training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Deployment</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Deployment project office , offers upto 52 hours of remote assistance to help deploy IDz and ADDI as per best practices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Adoption</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DevOps Acceleration Team, the team will start with capturing your current state and based on requirements design your future state. Help with preparing scripts and deploy the future state solution and CI/CD workflow.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387737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767962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8.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8.xml"/><Relationship Id="rId4" Type="http://schemas.openxmlformats.org/officeDocument/2006/relationships/image" Target="../media/image18.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6.jpeg"/><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1.xml"/><Relationship Id="rId4" Type="http://schemas.openxmlformats.org/officeDocument/2006/relationships/image" Target="../media/image41.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11.xml"/><Relationship Id="rId4" Type="http://schemas.openxmlformats.org/officeDocument/2006/relationships/image" Target="../media/image4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18.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6.jpeg"/><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9.png"/><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9314882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11608944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DevOps Acceleration Program / © 2019 IBM Corporation</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37757383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2872" r="22115"/>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352751248"/>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163363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r>
              <a:rPr lang="en-US">
                <a:solidFill>
                  <a:prstClr val="black">
                    <a:tint val="75000"/>
                  </a:prstClr>
                </a:solidFill>
              </a:rPr>
              <a:t>DevOps Acceleration Program / © 2019 IBM Corporation</a:t>
            </a:r>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878136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404891643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20737820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365885844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a:alphaModFix amt="50000"/>
          </a:blip>
          <a:srcRect t="1613" b="1613"/>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17337465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9487553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DevOps Acceleration Program / © 2019 IBM Corporation</a:t>
            </a:r>
            <a:endParaRPr lang="en-US" dirty="0"/>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5790934" y="905466"/>
            <a:ext cx="2400857" cy="2999574"/>
          </a:xfrm>
          <a:prstGeom prst="rect">
            <a:avLst/>
          </a:prstGeom>
          <a:noFill/>
        </p:spPr>
      </p:pic>
    </p:spTree>
    <p:extLst>
      <p:ext uri="{BB962C8B-B14F-4D97-AF65-F5344CB8AC3E}">
        <p14:creationId xmlns:p14="http://schemas.microsoft.com/office/powerpoint/2010/main" val="195305561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DevOps Acceleration Program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3395421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32385"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extLst>
      <p:ext uri="{BB962C8B-B14F-4D97-AF65-F5344CB8AC3E}">
        <p14:creationId xmlns:p14="http://schemas.microsoft.com/office/powerpoint/2010/main" val="2232349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6235093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5568220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28412530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endParaRPr lang="en-US" dirty="0"/>
          </a:p>
        </p:txBody>
      </p:sp>
    </p:spTree>
    <p:extLst>
      <p:ext uri="{BB962C8B-B14F-4D97-AF65-F5344CB8AC3E}">
        <p14:creationId xmlns:p14="http://schemas.microsoft.com/office/powerpoint/2010/main" val="38023795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27202318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6621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1119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DevOps Acceleration Program / © 2019 IBM Corporation</a:t>
            </a:r>
            <a:endParaRPr lang="en-US" dirty="0"/>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2352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623982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784276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014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576919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1660145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50807492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163387238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684288"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Text Placeholder 7">
            <a:extLst>
              <a:ext uri="{FF2B5EF4-FFF2-40B4-BE49-F238E27FC236}">
                <a16:creationId xmlns:a16="http://schemas.microsoft.com/office/drawing/2014/main" id="{E5375180-FA8D-B946-87D8-DAC21B189DEB}"/>
              </a:ext>
            </a:extLst>
          </p:cNvPr>
          <p:cNvSpPr>
            <a:spLocks noGrp="1"/>
          </p:cNvSpPr>
          <p:nvPr>
            <p:ph type="body" sz="quarter" idx="12"/>
          </p:nvPr>
        </p:nvSpPr>
        <p:spPr>
          <a:xfrm>
            <a:off x="228600" y="947738"/>
            <a:ext cx="8535988" cy="3424237"/>
          </a:xfrm>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27874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80021176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86315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6455315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7237208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107962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392114853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1" y="201168"/>
            <a:ext cx="879482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341057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82374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880090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24216642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48424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dirty="0"/>
              <a:t>Click icon to add table</a:t>
            </a:r>
          </a:p>
        </p:txBody>
      </p:sp>
    </p:spTree>
    <p:extLst>
      <p:ext uri="{BB962C8B-B14F-4D97-AF65-F5344CB8AC3E}">
        <p14:creationId xmlns:p14="http://schemas.microsoft.com/office/powerpoint/2010/main" val="1746810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Tree>
    <p:extLst>
      <p:ext uri="{BB962C8B-B14F-4D97-AF65-F5344CB8AC3E}">
        <p14:creationId xmlns:p14="http://schemas.microsoft.com/office/powerpoint/2010/main" val="62610243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8939161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Edit Master text styles</a:t>
            </a:r>
          </a:p>
        </p:txBody>
      </p:sp>
    </p:spTree>
    <p:extLst>
      <p:ext uri="{BB962C8B-B14F-4D97-AF65-F5344CB8AC3E}">
        <p14:creationId xmlns:p14="http://schemas.microsoft.com/office/powerpoint/2010/main" val="384824279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DevOps Acceleration Program / © 2019 IBM Corporation</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extLst>
      <p:ext uri="{BB962C8B-B14F-4D97-AF65-F5344CB8AC3E}">
        <p14:creationId xmlns:p14="http://schemas.microsoft.com/office/powerpoint/2010/main" val="411219891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638997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53673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7" name="Content Placeholder 6"/>
          <p:cNvSpPr>
            <a:spLocks noGrp="1"/>
          </p:cNvSpPr>
          <p:nvPr>
            <p:ph sz="quarter" idx="13"/>
          </p:nvPr>
        </p:nvSpPr>
        <p:spPr>
          <a:xfrm>
            <a:off x="239316" y="1160585"/>
            <a:ext cx="8466146" cy="35769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658461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4642830" y="1160860"/>
            <a:ext cx="4086225" cy="3576638"/>
          </a:xfrm>
        </p:spPr>
        <p:txBody>
          <a:bodyPr/>
          <a:lstStyle/>
          <a:p>
            <a:r>
              <a:rPr lang="en-US"/>
              <a:t>Click icon to add picture</a:t>
            </a:r>
          </a:p>
        </p:txBody>
      </p:sp>
    </p:spTree>
    <p:extLst>
      <p:ext uri="{BB962C8B-B14F-4D97-AF65-F5344CB8AC3E}">
        <p14:creationId xmlns:p14="http://schemas.microsoft.com/office/powerpoint/2010/main" val="109761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4601012"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239172" y="1160860"/>
            <a:ext cx="4086225" cy="3576638"/>
          </a:xfrm>
        </p:spPr>
        <p:txBody>
          <a:bodyPr/>
          <a:lstStyle/>
          <a:p>
            <a:r>
              <a:rPr lang="en-US"/>
              <a:t>Click icon to add picture</a:t>
            </a:r>
          </a:p>
        </p:txBody>
      </p:sp>
    </p:spTree>
    <p:extLst>
      <p:ext uri="{BB962C8B-B14F-4D97-AF65-F5344CB8AC3E}">
        <p14:creationId xmlns:p14="http://schemas.microsoft.com/office/powerpoint/2010/main" val="121535603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4"/>
          </p:nvPr>
        </p:nvSpPr>
        <p:spPr>
          <a:xfrm>
            <a:off x="4659699" y="1160584"/>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29459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4207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fld id="{EB047FE2-0F83-45F6-A628-13E47C8C40B8}" type="slidenum">
              <a:rPr lang="en-US"/>
              <a:pPr/>
              <a:t>‹#›</a:t>
            </a:fld>
            <a:endParaRPr lang="en-US"/>
          </a:p>
        </p:txBody>
      </p:sp>
      <p:sp>
        <p:nvSpPr>
          <p:cNvPr id="4" name="Footer Placeholder 3"/>
          <p:cNvSpPr>
            <a:spLocks noGrp="1"/>
          </p:cNvSpPr>
          <p:nvPr>
            <p:ph type="ftr" sz="quarter" idx="11"/>
          </p:nvPr>
        </p:nvSpPr>
        <p:spPr/>
        <p:txBody>
          <a:bodyPr/>
          <a:lstStyle>
            <a:lvl1pPr>
              <a:defRPr/>
            </a:lvl1pPr>
          </a:lstStyle>
          <a:p>
            <a:r>
              <a:rPr lang="en-US"/>
              <a:t>© Copyright IBM Corporation 2017</a:t>
            </a:r>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25415483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295" y="461967"/>
            <a:ext cx="8620125" cy="33214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68295" y="1200154"/>
            <a:ext cx="8620125" cy="11826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66705" y="942976"/>
            <a:ext cx="8639175" cy="307775"/>
          </a:xfrm>
        </p:spPr>
        <p:txBody>
          <a:bodyPr/>
          <a:lstStyle>
            <a:lvl1pPr marL="0" indent="0">
              <a:spcBef>
                <a:spcPts val="0"/>
              </a:spcBef>
              <a:buFontTx/>
              <a:buNone/>
              <a:defRPr sz="1400" i="1">
                <a:solidFill>
                  <a:schemeClr val="tx1"/>
                </a:solidFill>
              </a:defRPr>
            </a:lvl1pPr>
            <a:lvl2pPr marL="130963" indent="0">
              <a:buFontTx/>
              <a:buNone/>
              <a:defRPr sz="1400" i="1">
                <a:solidFill>
                  <a:schemeClr val="tx1"/>
                </a:solidFill>
              </a:defRPr>
            </a:lvl2pPr>
            <a:lvl3pPr marL="254782" indent="0">
              <a:buFontTx/>
              <a:buNone/>
              <a:defRPr sz="1400" i="1">
                <a:solidFill>
                  <a:schemeClr val="tx1"/>
                </a:solidFill>
              </a:defRPr>
            </a:lvl3pPr>
            <a:lvl4pPr marL="772677" indent="0">
              <a:buFontTx/>
              <a:buNone/>
              <a:defRPr sz="1400" i="1">
                <a:solidFill>
                  <a:schemeClr val="tx1"/>
                </a:solidFill>
              </a:defRPr>
            </a:lvl4pPr>
            <a:lvl5pPr marL="1032221" indent="0">
              <a:buFontTx/>
              <a:buNone/>
              <a:defRPr sz="1400" i="1">
                <a:solidFill>
                  <a:schemeClr val="tx1"/>
                </a:solidFill>
              </a:defRPr>
            </a:lvl5pPr>
          </a:lstStyle>
          <a:p>
            <a:pPr lvl="0"/>
            <a:r>
              <a:rPr lang="en-US" dirty="0"/>
              <a:t>Click to edit Master text styles</a:t>
            </a:r>
          </a:p>
        </p:txBody>
      </p:sp>
      <p:sp>
        <p:nvSpPr>
          <p:cNvPr id="5" name="Rectangle 7"/>
          <p:cNvSpPr>
            <a:spLocks noGrp="1" noChangeArrowheads="1"/>
          </p:cNvSpPr>
          <p:nvPr>
            <p:ph type="sldNum" sz="quarter" idx="14"/>
          </p:nvPr>
        </p:nvSpPr>
        <p:spPr>
          <a:ln/>
        </p:spPr>
        <p:txBody>
          <a:bodyPr/>
          <a:lstStyle>
            <a:lvl1pPr>
              <a:defRPr/>
            </a:lvl1pPr>
          </a:lstStyle>
          <a:p>
            <a:pPr>
              <a:defRPr/>
            </a:pPr>
            <a:fld id="{FDB9139D-0856-436C-8E56-7EDDC909C525}" type="slidenum">
              <a:rPr lang="en-US"/>
              <a:pPr>
                <a:defRPr/>
              </a:pPr>
              <a:t>‹#›</a:t>
            </a:fld>
            <a:endParaRPr lang="en-US"/>
          </a:p>
        </p:txBody>
      </p:sp>
      <p:sp>
        <p:nvSpPr>
          <p:cNvPr id="6" name="Rectangle 8"/>
          <p:cNvSpPr>
            <a:spLocks noGrp="1" noChangeArrowheads="1"/>
          </p:cNvSpPr>
          <p:nvPr>
            <p:ph type="ftr" sz="quarter" idx="15"/>
          </p:nvPr>
        </p:nvSpPr>
        <p:spPr>
          <a:ln/>
        </p:spPr>
        <p:txBody>
          <a:bodyPr/>
          <a:lstStyle>
            <a:lvl1pPr>
              <a:defRPr/>
            </a:lvl1pPr>
          </a:lstStyle>
          <a:p>
            <a:pPr>
              <a:defRPr/>
            </a:pPr>
            <a:r>
              <a:rPr lang="en-US"/>
              <a:t>© Copyright IBM Corporation 2017</a:t>
            </a:r>
          </a:p>
        </p:txBody>
      </p:sp>
      <p:sp>
        <p:nvSpPr>
          <p:cNvPr id="7" name="Rectangle 9"/>
          <p:cNvSpPr>
            <a:spLocks noGrp="1" noChangeArrowheads="1"/>
          </p:cNvSpPr>
          <p:nvPr>
            <p:ph type="dt" sz="half" idx="16"/>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16685882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89724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7" name="Content Placeholder 6"/>
          <p:cNvSpPr>
            <a:spLocks noGrp="1"/>
          </p:cNvSpPr>
          <p:nvPr>
            <p:ph sz="quarter" idx="13"/>
          </p:nvPr>
        </p:nvSpPr>
        <p:spPr>
          <a:xfrm>
            <a:off x="239316" y="1160585"/>
            <a:ext cx="8466146" cy="35769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59051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4642830" y="1160860"/>
            <a:ext cx="4086225" cy="3576638"/>
          </a:xfrm>
        </p:spPr>
        <p:txBody>
          <a:bodyPr/>
          <a:lstStyle/>
          <a:p>
            <a:r>
              <a:rPr lang="en-US"/>
              <a:t>Click icon to add picture</a:t>
            </a:r>
          </a:p>
        </p:txBody>
      </p:sp>
    </p:spTree>
    <p:extLst>
      <p:ext uri="{BB962C8B-B14F-4D97-AF65-F5344CB8AC3E}">
        <p14:creationId xmlns:p14="http://schemas.microsoft.com/office/powerpoint/2010/main" val="7837127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4601012"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239172" y="1160860"/>
            <a:ext cx="4086225" cy="3576638"/>
          </a:xfrm>
        </p:spPr>
        <p:txBody>
          <a:bodyPr/>
          <a:lstStyle/>
          <a:p>
            <a:r>
              <a:rPr lang="en-US"/>
              <a:t>Click icon to add picture</a:t>
            </a:r>
          </a:p>
        </p:txBody>
      </p:sp>
    </p:spTree>
    <p:extLst>
      <p:ext uri="{BB962C8B-B14F-4D97-AF65-F5344CB8AC3E}">
        <p14:creationId xmlns:p14="http://schemas.microsoft.com/office/powerpoint/2010/main" val="276301616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4"/>
          </p:nvPr>
        </p:nvSpPr>
        <p:spPr>
          <a:xfrm>
            <a:off x="4659699" y="1160584"/>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142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434326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295" y="461967"/>
            <a:ext cx="8620125" cy="33214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68295" y="1200154"/>
            <a:ext cx="8620125" cy="11826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66705" y="942976"/>
            <a:ext cx="8639175" cy="307775"/>
          </a:xfrm>
        </p:spPr>
        <p:txBody>
          <a:bodyPr/>
          <a:lstStyle>
            <a:lvl1pPr marL="0" indent="0">
              <a:spcBef>
                <a:spcPts val="0"/>
              </a:spcBef>
              <a:buFontTx/>
              <a:buNone/>
              <a:defRPr sz="1400" i="1">
                <a:solidFill>
                  <a:schemeClr val="tx1"/>
                </a:solidFill>
              </a:defRPr>
            </a:lvl1pPr>
            <a:lvl2pPr marL="130963" indent="0">
              <a:buFontTx/>
              <a:buNone/>
              <a:defRPr sz="1400" i="1">
                <a:solidFill>
                  <a:schemeClr val="tx1"/>
                </a:solidFill>
              </a:defRPr>
            </a:lvl2pPr>
            <a:lvl3pPr marL="254782" indent="0">
              <a:buFontTx/>
              <a:buNone/>
              <a:defRPr sz="1400" i="1">
                <a:solidFill>
                  <a:schemeClr val="tx1"/>
                </a:solidFill>
              </a:defRPr>
            </a:lvl3pPr>
            <a:lvl4pPr marL="772677" indent="0">
              <a:buFontTx/>
              <a:buNone/>
              <a:defRPr sz="1400" i="1">
                <a:solidFill>
                  <a:schemeClr val="tx1"/>
                </a:solidFill>
              </a:defRPr>
            </a:lvl4pPr>
            <a:lvl5pPr marL="1032221" indent="0">
              <a:buFontTx/>
              <a:buNone/>
              <a:defRPr sz="1400" i="1">
                <a:solidFill>
                  <a:schemeClr val="tx1"/>
                </a:solidFill>
              </a:defRPr>
            </a:lvl5pPr>
          </a:lstStyle>
          <a:p>
            <a:pPr lvl="0"/>
            <a:r>
              <a:rPr lang="en-US" dirty="0"/>
              <a:t>Click to edit Master text styles</a:t>
            </a:r>
          </a:p>
        </p:txBody>
      </p:sp>
      <p:sp>
        <p:nvSpPr>
          <p:cNvPr id="5" name="Rectangle 7"/>
          <p:cNvSpPr>
            <a:spLocks noGrp="1" noChangeArrowheads="1"/>
          </p:cNvSpPr>
          <p:nvPr>
            <p:ph type="sldNum" sz="quarter" idx="14"/>
          </p:nvPr>
        </p:nvSpPr>
        <p:spPr>
          <a:ln/>
        </p:spPr>
        <p:txBody>
          <a:bodyPr/>
          <a:lstStyle>
            <a:lvl1pPr>
              <a:defRPr/>
            </a:lvl1pPr>
          </a:lstStyle>
          <a:p>
            <a:pPr>
              <a:defRPr/>
            </a:pPr>
            <a:fld id="{FDB9139D-0856-436C-8E56-7EDDC909C525}" type="slidenum">
              <a:rPr lang="en-US"/>
              <a:pPr>
                <a:defRPr/>
              </a:pPr>
              <a:t>‹#›</a:t>
            </a:fld>
            <a:endParaRPr lang="en-US"/>
          </a:p>
        </p:txBody>
      </p:sp>
      <p:sp>
        <p:nvSpPr>
          <p:cNvPr id="6" name="Rectangle 8"/>
          <p:cNvSpPr>
            <a:spLocks noGrp="1" noChangeArrowheads="1"/>
          </p:cNvSpPr>
          <p:nvPr>
            <p:ph type="ftr" sz="quarter" idx="15"/>
          </p:nvPr>
        </p:nvSpPr>
        <p:spPr>
          <a:ln/>
        </p:spPr>
        <p:txBody>
          <a:bodyPr/>
          <a:lstStyle>
            <a:lvl1pPr>
              <a:defRPr/>
            </a:lvl1pPr>
          </a:lstStyle>
          <a:p>
            <a:pPr>
              <a:defRPr/>
            </a:pPr>
            <a:r>
              <a:rPr lang="en-US"/>
              <a:t>© Copyright IBM Corporation 2017</a:t>
            </a:r>
          </a:p>
        </p:txBody>
      </p:sp>
      <p:sp>
        <p:nvSpPr>
          <p:cNvPr id="7" name="Rectangle 9"/>
          <p:cNvSpPr>
            <a:spLocks noGrp="1" noChangeArrowheads="1"/>
          </p:cNvSpPr>
          <p:nvPr>
            <p:ph type="dt" sz="half" idx="16"/>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401551693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2019</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099300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
        <p:nvSpPr>
          <p:cNvPr id="7" name="Content Placeholder 6"/>
          <p:cNvSpPr>
            <a:spLocks noGrp="1"/>
          </p:cNvSpPr>
          <p:nvPr>
            <p:ph sz="quarter" idx="13"/>
          </p:nvPr>
        </p:nvSpPr>
        <p:spPr>
          <a:xfrm>
            <a:off x="239316" y="1160585"/>
            <a:ext cx="8466146" cy="35769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684283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2019</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4642830" y="1160860"/>
            <a:ext cx="4086225" cy="3576638"/>
          </a:xfrm>
        </p:spPr>
        <p:txBody>
          <a:bodyPr/>
          <a:lstStyle/>
          <a:p>
            <a:r>
              <a:rPr lang="en-US"/>
              <a:t>Click icon to add picture</a:t>
            </a:r>
          </a:p>
        </p:txBody>
      </p:sp>
    </p:spTree>
    <p:extLst>
      <p:ext uri="{BB962C8B-B14F-4D97-AF65-F5344CB8AC3E}">
        <p14:creationId xmlns:p14="http://schemas.microsoft.com/office/powerpoint/2010/main" val="67498271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2019</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4601012"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239172" y="1160860"/>
            <a:ext cx="4086225" cy="3576638"/>
          </a:xfrm>
        </p:spPr>
        <p:txBody>
          <a:bodyPr/>
          <a:lstStyle/>
          <a:p>
            <a:r>
              <a:rPr lang="en-US"/>
              <a:t>Click icon to add picture</a:t>
            </a:r>
          </a:p>
        </p:txBody>
      </p:sp>
    </p:spTree>
    <p:extLst>
      <p:ext uri="{BB962C8B-B14F-4D97-AF65-F5344CB8AC3E}">
        <p14:creationId xmlns:p14="http://schemas.microsoft.com/office/powerpoint/2010/main" val="272584092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2019</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4"/>
          </p:nvPr>
        </p:nvSpPr>
        <p:spPr>
          <a:xfrm>
            <a:off x="4659699" y="1160584"/>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2031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95435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fld id="{EB047FE2-0F83-45F6-A628-13E47C8C40B8}" type="slidenum">
              <a:rPr lang="en-US"/>
              <a:pPr/>
              <a:t>‹#›</a:t>
            </a:fld>
            <a:endParaRPr lang="en-US"/>
          </a:p>
        </p:txBody>
      </p:sp>
      <p:sp>
        <p:nvSpPr>
          <p:cNvPr id="4" name="Footer Placeholder 3"/>
          <p:cNvSpPr>
            <a:spLocks noGrp="1"/>
          </p:cNvSpPr>
          <p:nvPr>
            <p:ph type="ftr" sz="quarter" idx="11"/>
          </p:nvPr>
        </p:nvSpPr>
        <p:spPr/>
        <p:txBody>
          <a:bodyPr/>
          <a:lstStyle>
            <a:lvl1pPr>
              <a:defRPr/>
            </a:lvl1pPr>
          </a:lstStyle>
          <a:p>
            <a:r>
              <a:rPr lang="en-US"/>
              <a:t>© Copyright IBM Corporation 2019</a:t>
            </a:r>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429169421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295" y="461967"/>
            <a:ext cx="8620125" cy="33214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68295" y="1200154"/>
            <a:ext cx="8620125" cy="11826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66705" y="942976"/>
            <a:ext cx="8639175" cy="307775"/>
          </a:xfrm>
        </p:spPr>
        <p:txBody>
          <a:bodyPr/>
          <a:lstStyle>
            <a:lvl1pPr marL="0" indent="0">
              <a:spcBef>
                <a:spcPts val="0"/>
              </a:spcBef>
              <a:buFontTx/>
              <a:buNone/>
              <a:defRPr sz="1400" i="1">
                <a:solidFill>
                  <a:schemeClr val="tx1"/>
                </a:solidFill>
              </a:defRPr>
            </a:lvl1pPr>
            <a:lvl2pPr marL="130963" indent="0">
              <a:buFontTx/>
              <a:buNone/>
              <a:defRPr sz="1400" i="1">
                <a:solidFill>
                  <a:schemeClr val="tx1"/>
                </a:solidFill>
              </a:defRPr>
            </a:lvl2pPr>
            <a:lvl3pPr marL="254782" indent="0">
              <a:buFontTx/>
              <a:buNone/>
              <a:defRPr sz="1400" i="1">
                <a:solidFill>
                  <a:schemeClr val="tx1"/>
                </a:solidFill>
              </a:defRPr>
            </a:lvl3pPr>
            <a:lvl4pPr marL="772677" indent="0">
              <a:buFontTx/>
              <a:buNone/>
              <a:defRPr sz="1400" i="1">
                <a:solidFill>
                  <a:schemeClr val="tx1"/>
                </a:solidFill>
              </a:defRPr>
            </a:lvl4pPr>
            <a:lvl5pPr marL="1032221" indent="0">
              <a:buFontTx/>
              <a:buNone/>
              <a:defRPr sz="1400" i="1">
                <a:solidFill>
                  <a:schemeClr val="tx1"/>
                </a:solidFill>
              </a:defRPr>
            </a:lvl5pPr>
          </a:lstStyle>
          <a:p>
            <a:pPr lvl="0"/>
            <a:r>
              <a:rPr lang="en-US" dirty="0"/>
              <a:t>Click to edit Master text styles</a:t>
            </a:r>
          </a:p>
        </p:txBody>
      </p:sp>
      <p:sp>
        <p:nvSpPr>
          <p:cNvPr id="5" name="Rectangle 7"/>
          <p:cNvSpPr>
            <a:spLocks noGrp="1" noChangeArrowheads="1"/>
          </p:cNvSpPr>
          <p:nvPr>
            <p:ph type="sldNum" sz="quarter" idx="14"/>
          </p:nvPr>
        </p:nvSpPr>
        <p:spPr>
          <a:ln/>
        </p:spPr>
        <p:txBody>
          <a:bodyPr/>
          <a:lstStyle>
            <a:lvl1pPr>
              <a:defRPr/>
            </a:lvl1pPr>
          </a:lstStyle>
          <a:p>
            <a:pPr>
              <a:defRPr/>
            </a:pPr>
            <a:fld id="{FDB9139D-0856-436C-8E56-7EDDC909C525}" type="slidenum">
              <a:rPr lang="en-US"/>
              <a:pPr>
                <a:defRPr/>
              </a:pPr>
              <a:t>‹#›</a:t>
            </a:fld>
            <a:endParaRPr lang="en-US"/>
          </a:p>
        </p:txBody>
      </p:sp>
      <p:sp>
        <p:nvSpPr>
          <p:cNvPr id="6" name="Rectangle 8"/>
          <p:cNvSpPr>
            <a:spLocks noGrp="1" noChangeArrowheads="1"/>
          </p:cNvSpPr>
          <p:nvPr>
            <p:ph type="ftr" sz="quarter" idx="15"/>
          </p:nvPr>
        </p:nvSpPr>
        <p:spPr>
          <a:ln/>
        </p:spPr>
        <p:txBody>
          <a:bodyPr/>
          <a:lstStyle>
            <a:lvl1pPr>
              <a:defRPr/>
            </a:lvl1pPr>
          </a:lstStyle>
          <a:p>
            <a:pPr>
              <a:defRPr/>
            </a:pPr>
            <a:r>
              <a:rPr lang="en-US"/>
              <a:t>© Copyright IBM Corporation 2019</a:t>
            </a:r>
          </a:p>
        </p:txBody>
      </p:sp>
      <p:sp>
        <p:nvSpPr>
          <p:cNvPr id="7" name="Rectangle 9"/>
          <p:cNvSpPr>
            <a:spLocks noGrp="1" noChangeArrowheads="1"/>
          </p:cNvSpPr>
          <p:nvPr>
            <p:ph type="dt" sz="half" idx="16"/>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600929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4D7D2-A85E-AF4A-BCBB-587F5AF78405}"/>
              </a:ext>
            </a:extLst>
          </p:cNvPr>
          <p:cNvPicPr>
            <a:picLocks noChangeAspect="1"/>
          </p:cNvPicPr>
          <p:nvPr userDrawn="1"/>
        </p:nvPicPr>
        <p:blipFill rotWithShape="1">
          <a:blip r:embed="rId2" cstate="email">
            <a:grayscl/>
            <a:extLst>
              <a:ext uri="{28A0092B-C50C-407E-A947-70E740481C1C}">
                <a14:useLocalDpi xmlns:a14="http://schemas.microsoft.com/office/drawing/2010/main" val="0"/>
              </a:ext>
            </a:extLst>
          </a:blip>
          <a:srcRect/>
          <a:stretch/>
        </p:blipFill>
        <p:spPr>
          <a:xfrm>
            <a:off x="3117937" y="13389"/>
            <a:ext cx="6026063" cy="5134916"/>
          </a:xfrm>
          <a:prstGeom prst="rect">
            <a:avLst/>
          </a:prstGeom>
        </p:spPr>
      </p:pic>
      <p:sp>
        <p:nvSpPr>
          <p:cNvPr id="6" name="Right Triangle 5">
            <a:extLst>
              <a:ext uri="{FF2B5EF4-FFF2-40B4-BE49-F238E27FC236}">
                <a16:creationId xmlns:a16="http://schemas.microsoft.com/office/drawing/2014/main" id="{8DAB166B-A685-B542-8589-B378CC30557F}"/>
              </a:ext>
            </a:extLst>
          </p:cNvPr>
          <p:cNvSpPr/>
          <p:nvPr userDrawn="1"/>
        </p:nvSpPr>
        <p:spPr bwMode="auto">
          <a:xfrm rot="10800000" flipH="1">
            <a:off x="3117936" y="10720"/>
            <a:ext cx="3657600" cy="5142659"/>
          </a:xfrm>
          <a:prstGeom prst="rtTriangle">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2700" b="0" i="0" u="none" strike="noStrike" cap="none" normalizeH="0" baseline="0">
              <a:ln>
                <a:noFill/>
              </a:ln>
              <a:solidFill>
                <a:schemeClr val="tx1"/>
              </a:solidFill>
              <a:effectLst/>
              <a:latin typeface="Arial" charset="0"/>
            </a:endParaRPr>
          </a:p>
        </p:txBody>
      </p:sp>
      <p:sp>
        <p:nvSpPr>
          <p:cNvPr id="18" name="Text Placeholder 17">
            <a:extLst>
              <a:ext uri="{FF2B5EF4-FFF2-40B4-BE49-F238E27FC236}">
                <a16:creationId xmlns:a16="http://schemas.microsoft.com/office/drawing/2014/main" id="{AAB4CE8E-EB91-8741-8D86-546C44FA55CA}"/>
              </a:ext>
            </a:extLst>
          </p:cNvPr>
          <p:cNvSpPr>
            <a:spLocks noGrp="1"/>
          </p:cNvSpPr>
          <p:nvPr>
            <p:ph type="body" sz="quarter" idx="10"/>
          </p:nvPr>
        </p:nvSpPr>
        <p:spPr>
          <a:xfrm>
            <a:off x="441487" y="1304586"/>
            <a:ext cx="3820715" cy="917972"/>
          </a:xfrm>
        </p:spPr>
        <p:txBody>
          <a:bodyPr/>
          <a:lstStyle>
            <a:lvl1pPr marL="0" indent="0">
              <a:buNone/>
              <a:defRPr sz="2400" b="1"/>
            </a:lvl1pPr>
          </a:lstStyle>
          <a:p>
            <a:pPr lvl="0"/>
            <a:r>
              <a:rPr lang="en-US"/>
              <a:t>Click to edit Master text styles</a:t>
            </a:r>
          </a:p>
        </p:txBody>
      </p:sp>
      <p:sp>
        <p:nvSpPr>
          <p:cNvPr id="25" name="Text Placeholder 24">
            <a:extLst>
              <a:ext uri="{FF2B5EF4-FFF2-40B4-BE49-F238E27FC236}">
                <a16:creationId xmlns:a16="http://schemas.microsoft.com/office/drawing/2014/main" id="{3E415679-5948-BA45-B4B0-7750C665FDF2}"/>
              </a:ext>
            </a:extLst>
          </p:cNvPr>
          <p:cNvSpPr>
            <a:spLocks noGrp="1"/>
          </p:cNvSpPr>
          <p:nvPr>
            <p:ph type="body" sz="quarter" idx="11"/>
          </p:nvPr>
        </p:nvSpPr>
        <p:spPr>
          <a:xfrm>
            <a:off x="441487" y="2122546"/>
            <a:ext cx="3820715" cy="563165"/>
          </a:xfrm>
        </p:spPr>
        <p:txBody>
          <a:bodyPr/>
          <a:lstStyle>
            <a:lvl1pPr marL="0" indent="0">
              <a:buNone/>
              <a:defRPr>
                <a:solidFill>
                  <a:srgbClr val="2B2B2B"/>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C31E650C-E73F-3A42-BA2D-10C5D32DC03F}"/>
              </a:ext>
            </a:extLst>
          </p:cNvPr>
          <p:cNvCxnSpPr>
            <a:cxnSpLocks/>
          </p:cNvCxnSpPr>
          <p:nvPr userDrawn="1"/>
        </p:nvCxnSpPr>
        <p:spPr bwMode="auto">
          <a:xfrm flipV="1">
            <a:off x="3222111" y="3101690"/>
            <a:ext cx="1225384" cy="1667109"/>
          </a:xfrm>
          <a:prstGeom prst="line">
            <a:avLst/>
          </a:prstGeom>
          <a:solidFill>
            <a:schemeClr val="accent1"/>
          </a:solidFill>
          <a:ln w="9525" cap="flat" cmpd="sng" algn="ctr">
            <a:solidFill>
              <a:schemeClr val="accent1"/>
            </a:solidFill>
            <a:prstDash val="solid"/>
            <a:miter lim="800000"/>
            <a:headEnd type="none" w="sm" len="sm"/>
            <a:tailEnd type="none" w="med" len="med"/>
          </a:ln>
          <a:effectLst/>
        </p:spPr>
      </p:cxnSp>
      <p:cxnSp>
        <p:nvCxnSpPr>
          <p:cNvPr id="11" name="Straight Connector 10">
            <a:extLst>
              <a:ext uri="{FF2B5EF4-FFF2-40B4-BE49-F238E27FC236}">
                <a16:creationId xmlns:a16="http://schemas.microsoft.com/office/drawing/2014/main" id="{D781440C-1711-F846-85D0-F18FA276B8AB}"/>
              </a:ext>
            </a:extLst>
          </p:cNvPr>
          <p:cNvCxnSpPr>
            <a:cxnSpLocks/>
          </p:cNvCxnSpPr>
          <p:nvPr userDrawn="1"/>
        </p:nvCxnSpPr>
        <p:spPr bwMode="auto">
          <a:xfrm flipV="1">
            <a:off x="3285425" y="2850555"/>
            <a:ext cx="1225384" cy="1667109"/>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38226E40-0D12-BE45-923F-1659687A9C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01620" y="4787671"/>
            <a:ext cx="2076510" cy="200953"/>
          </a:xfrm>
          <a:prstGeom prst="rect">
            <a:avLst/>
          </a:prstGeom>
        </p:spPr>
      </p:pic>
      <p:pic>
        <p:nvPicPr>
          <p:cNvPr id="14" name="Picture 13">
            <a:extLst>
              <a:ext uri="{FF2B5EF4-FFF2-40B4-BE49-F238E27FC236}">
                <a16:creationId xmlns:a16="http://schemas.microsoft.com/office/drawing/2014/main" id="{E9BF7A6C-BE00-1547-8E4E-CAC5C27C36D5}"/>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39080" y="4690414"/>
            <a:ext cx="861949" cy="344779"/>
          </a:xfrm>
          <a:prstGeom prst="rect">
            <a:avLst/>
          </a:prstGeom>
        </p:spPr>
      </p:pic>
    </p:spTree>
    <p:extLst>
      <p:ext uri="{BB962C8B-B14F-4D97-AF65-F5344CB8AC3E}">
        <p14:creationId xmlns:p14="http://schemas.microsoft.com/office/powerpoint/2010/main" val="3727247179"/>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006337"/>
            <a:ext cx="4267199" cy="3564413"/>
          </a:xfrm>
        </p:spPr>
        <p:txBody>
          <a:bodyPr/>
          <a:lstStyle>
            <a:lvl1pPr marL="259556" indent="-259556">
              <a:buFont typeface="Arial" panose="020B0604020202020204" pitchFamily="34" charset="0"/>
              <a:buChar char="•"/>
              <a:defRPr sz="1800"/>
            </a:lvl1pPr>
            <a:lvl2pPr marL="426244" indent="-171450">
              <a:buFont typeface="Arial" panose="020B0604020202020204" pitchFamily="34" charset="0"/>
              <a:buChar char="•"/>
              <a:defRPr sz="1200"/>
            </a:lvl2pPr>
            <a:lvl3pPr marL="598885" indent="-171450">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316270" y="255353"/>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pic>
        <p:nvPicPr>
          <p:cNvPr id="6" name="Picture 5">
            <a:extLst>
              <a:ext uri="{FF2B5EF4-FFF2-40B4-BE49-F238E27FC236}">
                <a16:creationId xmlns:a16="http://schemas.microsoft.com/office/drawing/2014/main" id="{292AD60A-58AD-E049-920A-F307B6A884F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219817" y="2026444"/>
            <a:ext cx="1635918" cy="1090612"/>
          </a:xfrm>
          <a:prstGeom prst="rect">
            <a:avLst/>
          </a:prstGeom>
        </p:spPr>
      </p:pic>
      <p:pic>
        <p:nvPicPr>
          <p:cNvPr id="8" name="Picture 7">
            <a:extLst>
              <a:ext uri="{FF2B5EF4-FFF2-40B4-BE49-F238E27FC236}">
                <a16:creationId xmlns:a16="http://schemas.microsoft.com/office/drawing/2014/main" id="{668D5AD1-347C-6F4F-89B4-13EDD3ED76FC}"/>
              </a:ext>
            </a:extLst>
          </p:cNvPr>
          <p:cNvPicPr>
            <a:picLocks noChangeAspect="1"/>
          </p:cNvPicPr>
          <p:nvPr userDrawn="1"/>
        </p:nvPicPr>
        <p:blipFill>
          <a:blip r:embed="rId3" cstate="email">
            <a:grayscl/>
            <a:extLst>
              <a:ext uri="{28A0092B-C50C-407E-A947-70E740481C1C}">
                <a14:useLocalDpi xmlns:a14="http://schemas.microsoft.com/office/drawing/2010/main" val="0"/>
              </a:ext>
            </a:extLst>
          </a:blip>
          <a:stretch>
            <a:fillRect/>
          </a:stretch>
        </p:blipFill>
        <p:spPr>
          <a:xfrm>
            <a:off x="4995656" y="838201"/>
            <a:ext cx="1549875" cy="1090612"/>
          </a:xfrm>
          <a:prstGeom prst="rect">
            <a:avLst/>
          </a:prstGeom>
        </p:spPr>
      </p:pic>
      <p:pic>
        <p:nvPicPr>
          <p:cNvPr id="10" name="Picture 9">
            <a:extLst>
              <a:ext uri="{FF2B5EF4-FFF2-40B4-BE49-F238E27FC236}">
                <a16:creationId xmlns:a16="http://schemas.microsoft.com/office/drawing/2014/main" id="{633C3A3C-4F14-3E44-842E-DA14DF731D5C}"/>
              </a:ext>
            </a:extLst>
          </p:cNvPr>
          <p:cNvPicPr>
            <a:picLocks noChangeAspect="1"/>
          </p:cNvPicPr>
          <p:nvPr userDrawn="1"/>
        </p:nvPicPr>
        <p:blipFill>
          <a:blip r:embed="rId4" cstate="email">
            <a:grayscl/>
            <a:extLst>
              <a:ext uri="{28A0092B-C50C-407E-A947-70E740481C1C}">
                <a14:useLocalDpi xmlns:a14="http://schemas.microsoft.com/office/drawing/2010/main" val="0"/>
              </a:ext>
            </a:extLst>
          </a:blip>
          <a:stretch>
            <a:fillRect/>
          </a:stretch>
        </p:blipFill>
        <p:spPr>
          <a:xfrm>
            <a:off x="5000021" y="3214687"/>
            <a:ext cx="2037755" cy="1358504"/>
          </a:xfrm>
          <a:prstGeom prst="rect">
            <a:avLst/>
          </a:prstGeom>
        </p:spPr>
      </p:pic>
      <p:pic>
        <p:nvPicPr>
          <p:cNvPr id="12" name="Picture 11">
            <a:extLst>
              <a:ext uri="{FF2B5EF4-FFF2-40B4-BE49-F238E27FC236}">
                <a16:creationId xmlns:a16="http://schemas.microsoft.com/office/drawing/2014/main" id="{61CC9B66-ACCF-BD4D-8995-43E64E136E95}"/>
              </a:ext>
            </a:extLst>
          </p:cNvPr>
          <p:cNvPicPr>
            <a:picLocks noChangeAspect="1"/>
          </p:cNvPicPr>
          <p:nvPr userDrawn="1"/>
        </p:nvPicPr>
        <p:blipFill>
          <a:blip r:embed="rId5" cstate="email">
            <a:grayscl/>
            <a:extLst>
              <a:ext uri="{28A0092B-C50C-407E-A947-70E740481C1C}">
                <a14:useLocalDpi xmlns:a14="http://schemas.microsoft.com/office/drawing/2010/main" val="0"/>
              </a:ext>
            </a:extLst>
          </a:blip>
          <a:stretch>
            <a:fillRect/>
          </a:stretch>
        </p:blipFill>
        <p:spPr>
          <a:xfrm>
            <a:off x="6652996" y="822455"/>
            <a:ext cx="1466849" cy="1100137"/>
          </a:xfrm>
          <a:prstGeom prst="rect">
            <a:avLst/>
          </a:prstGeom>
        </p:spPr>
      </p:pic>
      <p:sp>
        <p:nvSpPr>
          <p:cNvPr id="13" name="Rectangle 12">
            <a:extLst>
              <a:ext uri="{FF2B5EF4-FFF2-40B4-BE49-F238E27FC236}">
                <a16:creationId xmlns:a16="http://schemas.microsoft.com/office/drawing/2014/main" id="{1CEE7B3A-A941-8A40-89DC-7C3CA9F24976}"/>
              </a:ext>
            </a:extLst>
          </p:cNvPr>
          <p:cNvSpPr/>
          <p:nvPr userDrawn="1"/>
        </p:nvSpPr>
        <p:spPr bwMode="auto">
          <a:xfrm>
            <a:off x="4995655" y="2026444"/>
            <a:ext cx="1101536" cy="1090612"/>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27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2550E64B-04F2-0148-88C1-8FCE7A566BEC}"/>
              </a:ext>
            </a:extLst>
          </p:cNvPr>
          <p:cNvSpPr/>
          <p:nvPr userDrawn="1"/>
        </p:nvSpPr>
        <p:spPr bwMode="auto">
          <a:xfrm>
            <a:off x="7978360" y="2026443"/>
            <a:ext cx="814018" cy="1090612"/>
          </a:xfrm>
          <a:prstGeom prst="rect">
            <a:avLst/>
          </a:prstGeom>
          <a:solidFill>
            <a:schemeClr val="accent2"/>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27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CC31F33F-28FD-B541-A893-2C037D3D5E0F}"/>
              </a:ext>
            </a:extLst>
          </p:cNvPr>
          <p:cNvSpPr/>
          <p:nvPr userDrawn="1"/>
        </p:nvSpPr>
        <p:spPr bwMode="auto">
          <a:xfrm>
            <a:off x="8227311" y="822456"/>
            <a:ext cx="565067" cy="1090612"/>
          </a:xfrm>
          <a:prstGeom prst="rect">
            <a:avLst/>
          </a:prstGeom>
          <a:solidFill>
            <a:schemeClr val="accent5"/>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2700" b="0" i="0" u="none" strike="noStrike" cap="none" normalizeH="0" baseline="0">
              <a:ln>
                <a:noFill/>
              </a:ln>
              <a:solidFill>
                <a:schemeClr val="tx1"/>
              </a:solidFill>
              <a:effectLst/>
              <a:latin typeface="Arial" charset="0"/>
            </a:endParaRPr>
          </a:p>
        </p:txBody>
      </p:sp>
      <p:pic>
        <p:nvPicPr>
          <p:cNvPr id="17" name="Picture 16">
            <a:extLst>
              <a:ext uri="{FF2B5EF4-FFF2-40B4-BE49-F238E27FC236}">
                <a16:creationId xmlns:a16="http://schemas.microsoft.com/office/drawing/2014/main" id="{A2122FA4-60D7-0442-9F00-06AF16A1FA2F}"/>
              </a:ext>
            </a:extLst>
          </p:cNvPr>
          <p:cNvPicPr>
            <a:picLocks noChangeAspect="1"/>
          </p:cNvPicPr>
          <p:nvPr userDrawn="1"/>
        </p:nvPicPr>
        <p:blipFill rotWithShape="1">
          <a:blip r:embed="rId6" cstate="email">
            <a:grayscl/>
            <a:extLst>
              <a:ext uri="{28A0092B-C50C-407E-A947-70E740481C1C}">
                <a14:useLocalDpi xmlns:a14="http://schemas.microsoft.com/office/drawing/2010/main" val="0"/>
              </a:ext>
            </a:extLst>
          </a:blip>
          <a:srcRect/>
          <a:stretch/>
        </p:blipFill>
        <p:spPr>
          <a:xfrm>
            <a:off x="7156460" y="3230432"/>
            <a:ext cx="1635918" cy="1340319"/>
          </a:xfrm>
          <a:prstGeom prst="rect">
            <a:avLst/>
          </a:prstGeom>
        </p:spPr>
      </p:pic>
      <p:sp>
        <p:nvSpPr>
          <p:cNvPr id="19" name="TextBox 18">
            <a:extLst>
              <a:ext uri="{FF2B5EF4-FFF2-40B4-BE49-F238E27FC236}">
                <a16:creationId xmlns:a16="http://schemas.microsoft.com/office/drawing/2014/main" id="{AFB1C13A-562B-E243-9950-212BACA7D720}"/>
              </a:ext>
            </a:extLst>
          </p:cNvPr>
          <p:cNvSpPr txBox="1"/>
          <p:nvPr userDrawn="1"/>
        </p:nvSpPr>
        <p:spPr>
          <a:xfrm>
            <a:off x="465365" y="342696"/>
            <a:ext cx="4588328" cy="415498"/>
          </a:xfrm>
          <a:prstGeom prst="rect">
            <a:avLst/>
          </a:prstGeom>
          <a:noFill/>
        </p:spPr>
        <p:txBody>
          <a:bodyPr wrap="square" rtlCol="0">
            <a:spAutoFit/>
          </a:bodyPr>
          <a:lstStyle/>
          <a:p>
            <a:pPr algn="l"/>
            <a:r>
              <a:rPr lang="en-US" sz="2100" b="1" dirty="0">
                <a:latin typeface="Arial" panose="020B0604020202020204" pitchFamily="34" charset="0"/>
                <a:ea typeface="Helvetica Neue" panose="02000503000000020004" pitchFamily="2" charset="0"/>
                <a:cs typeface="Arial" panose="020B0604020202020204" pitchFamily="34" charset="0"/>
              </a:rPr>
              <a:t>AGENDA</a:t>
            </a:r>
          </a:p>
        </p:txBody>
      </p:sp>
    </p:spTree>
    <p:extLst>
      <p:ext uri="{BB962C8B-B14F-4D97-AF65-F5344CB8AC3E}">
        <p14:creationId xmlns:p14="http://schemas.microsoft.com/office/powerpoint/2010/main" val="384182685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59556" indent="-259556">
              <a:buFont typeface="Arial" panose="020B0604020202020204" pitchFamily="34" charset="0"/>
              <a:buChar char="•"/>
              <a:defRPr/>
            </a:lvl1pPr>
            <a:lvl2pPr marL="426244" indent="-171450">
              <a:buFont typeface="Arial" panose="020B0604020202020204" pitchFamily="34" charset="0"/>
              <a:buChar char="•"/>
              <a:defRPr/>
            </a:lvl2pPr>
            <a:lvl3pPr marL="59888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316270" y="255353"/>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350569" y="255353"/>
            <a:ext cx="6687207" cy="567103"/>
          </a:xfrm>
        </p:spPr>
        <p:txBody>
          <a:bodyPr anchor="ctr" anchorCtr="0"/>
          <a:lstStyle>
            <a:lvl1pPr marL="129779" indent="0">
              <a:defRPr b="1" cap="none" baseline="0"/>
            </a:lvl1pPr>
          </a:lstStyle>
          <a:p>
            <a:r>
              <a:rPr lang="en-US" dirty="0"/>
              <a:t>Click to edit Master title style</a:t>
            </a:r>
          </a:p>
        </p:txBody>
      </p:sp>
    </p:spTree>
    <p:extLst>
      <p:ext uri="{BB962C8B-B14F-4D97-AF65-F5344CB8AC3E}">
        <p14:creationId xmlns:p14="http://schemas.microsoft.com/office/powerpoint/2010/main" val="393481789"/>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976519"/>
            <a:ext cx="4134929" cy="3668774"/>
          </a:xfrm>
        </p:spPr>
        <p:txBody>
          <a:bodyPr/>
          <a:lstStyle>
            <a:lvl1pPr marL="259556" indent="-259556">
              <a:buFont typeface="Arial" panose="020B0604020202020204" pitchFamily="34" charset="0"/>
              <a:buChar char="•"/>
              <a:defRPr/>
            </a:lvl1pPr>
            <a:lvl2pPr marL="426244" indent="-171450">
              <a:buFont typeface="Arial" panose="020B0604020202020204" pitchFamily="34" charset="0"/>
              <a:buChar char="•"/>
              <a:defRPr/>
            </a:lvl2pPr>
            <a:lvl3pPr marL="598885" indent="-1714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316270" y="255353"/>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350569" y="255353"/>
            <a:ext cx="6687207" cy="567103"/>
          </a:xfrm>
        </p:spPr>
        <p:txBody>
          <a:bodyPr anchor="ctr" anchorCtr="0"/>
          <a:lstStyle>
            <a:lvl1pPr marL="129779" indent="0">
              <a:defRPr b="1" cap="all" baseline="0"/>
            </a:lvl1pPr>
          </a:lstStyle>
          <a:p>
            <a:r>
              <a:rPr lang="en-US" dirty="0"/>
              <a:t>Click to edit Master title style</a:t>
            </a:r>
          </a:p>
        </p:txBody>
      </p:sp>
      <p:sp>
        <p:nvSpPr>
          <p:cNvPr id="6" name="Content Placeholder 2">
            <a:extLst>
              <a:ext uri="{FF2B5EF4-FFF2-40B4-BE49-F238E27FC236}">
                <a16:creationId xmlns:a16="http://schemas.microsoft.com/office/drawing/2014/main" id="{A5558279-9CEE-DE40-8E14-ADD5B42A20BF}"/>
              </a:ext>
            </a:extLst>
          </p:cNvPr>
          <p:cNvSpPr>
            <a:spLocks noGrp="1"/>
          </p:cNvSpPr>
          <p:nvPr>
            <p:ph idx="10"/>
          </p:nvPr>
        </p:nvSpPr>
        <p:spPr>
          <a:xfrm>
            <a:off x="4712436" y="976519"/>
            <a:ext cx="4134929" cy="3668774"/>
          </a:xfrm>
        </p:spPr>
        <p:txBody>
          <a:bodyPr/>
          <a:lstStyle>
            <a:lvl1pPr marL="259556" indent="-259556">
              <a:buFont typeface="Arial" panose="020B0604020202020204" pitchFamily="34" charset="0"/>
              <a:buChar char="•"/>
              <a:defRPr/>
            </a:lvl1pPr>
            <a:lvl2pPr marL="426244" indent="-171450">
              <a:buFont typeface="Arial" panose="020B0604020202020204" pitchFamily="34" charset="0"/>
              <a:buChar char="•"/>
              <a:defRPr/>
            </a:lvl2pPr>
            <a:lvl3pPr marL="598885" indent="-17145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151414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UC_Title_Subhead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1" y="1185169"/>
            <a:ext cx="8534400" cy="3385581"/>
          </a:xfrm>
        </p:spPr>
        <p:txBody>
          <a:bodyPr/>
          <a:lstStyle>
            <a:lvl1pPr marL="257175" indent="-257175">
              <a:buFont typeface="Arial" panose="020B0604020202020204" pitchFamily="34" charset="0"/>
              <a:buChar char="•"/>
              <a:defRPr/>
            </a:lvl1pPr>
            <a:lvl2pPr marL="426244" indent="-171450">
              <a:buFont typeface="Arial" panose="020B0604020202020204" pitchFamily="34" charset="0"/>
              <a:buChar char="•"/>
              <a:defRPr/>
            </a:lvl2pPr>
            <a:lvl3pPr marL="598885" indent="-1714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316270" y="255353"/>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350569" y="255353"/>
            <a:ext cx="6687207" cy="567103"/>
          </a:xfrm>
        </p:spPr>
        <p:txBody>
          <a:bodyPr anchor="ctr" anchorCtr="0"/>
          <a:lstStyle>
            <a:lvl1pPr marL="129779" indent="0">
              <a:defRPr b="1" cap="all" baseline="0"/>
            </a:lvl1pPr>
          </a:lstStyle>
          <a:p>
            <a:r>
              <a:rPr lang="en-US" dirty="0"/>
              <a:t>Click to edit Master title style</a:t>
            </a:r>
          </a:p>
        </p:txBody>
      </p:sp>
      <p:sp>
        <p:nvSpPr>
          <p:cNvPr id="6" name="Text Placeholder 5">
            <a:extLst>
              <a:ext uri="{FF2B5EF4-FFF2-40B4-BE49-F238E27FC236}">
                <a16:creationId xmlns:a16="http://schemas.microsoft.com/office/drawing/2014/main" id="{57427507-E7A5-EB4D-980C-36A55CD1AE3F}"/>
              </a:ext>
            </a:extLst>
          </p:cNvPr>
          <p:cNvSpPr>
            <a:spLocks noGrp="1"/>
          </p:cNvSpPr>
          <p:nvPr>
            <p:ph type="body" sz="quarter" idx="10"/>
          </p:nvPr>
        </p:nvSpPr>
        <p:spPr>
          <a:xfrm>
            <a:off x="452753" y="733270"/>
            <a:ext cx="6585023" cy="348853"/>
          </a:xfrm>
        </p:spPr>
        <p:txBody>
          <a:bodyP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983874273"/>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ntent_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971550"/>
            <a:ext cx="5105399" cy="3599200"/>
          </a:xfrm>
        </p:spPr>
        <p:txBody>
          <a:bodyPr/>
          <a:lstStyle>
            <a:lvl1pPr marL="259550" indent="-259550">
              <a:buFont typeface="Arial" panose="020B0604020202020204" pitchFamily="34" charset="0"/>
              <a:buChar char="•"/>
              <a:defRPr/>
            </a:lvl1pPr>
            <a:lvl2pPr marL="426233" indent="-171446">
              <a:buFont typeface="Arial" panose="020B0604020202020204" pitchFamily="34" charset="0"/>
              <a:buChar char="•"/>
              <a:defRPr/>
            </a:lvl2pPr>
            <a:lvl3pPr marL="598870" indent="-171446">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316270" y="255354"/>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350570" y="255354"/>
            <a:ext cx="3653733" cy="567103"/>
          </a:xfrm>
        </p:spPr>
        <p:txBody>
          <a:bodyPr anchor="ctr" anchorCtr="0"/>
          <a:lstStyle>
            <a:lvl1pPr marL="129776" indent="0">
              <a:defRPr b="1" cap="all" baseline="0"/>
            </a:lvl1pPr>
          </a:lstStyle>
          <a:p>
            <a:r>
              <a:rPr lang="en-US" dirty="0"/>
              <a:t>Click to edit Master title style</a:t>
            </a:r>
          </a:p>
        </p:txBody>
      </p:sp>
      <p:pic>
        <p:nvPicPr>
          <p:cNvPr id="9" name="Picture 8">
            <a:extLst>
              <a:ext uri="{FF2B5EF4-FFF2-40B4-BE49-F238E27FC236}">
                <a16:creationId xmlns:a16="http://schemas.microsoft.com/office/drawing/2014/main" id="{6BAB3EE4-291D-984D-B57C-CC722965E291}"/>
              </a:ext>
            </a:extLst>
          </p:cNvPr>
          <p:cNvPicPr>
            <a:picLocks noChangeAspect="1"/>
          </p:cNvPicPr>
          <p:nvPr userDrawn="1"/>
        </p:nvPicPr>
        <p:blipFill rotWithShape="1">
          <a:blip r:embed="rId2" cstate="email">
            <a:grayscl/>
            <a:extLst>
              <a:ext uri="{28A0092B-C50C-407E-A947-70E740481C1C}">
                <a14:useLocalDpi xmlns:a14="http://schemas.microsoft.com/office/drawing/2010/main" val="0"/>
              </a:ext>
            </a:extLst>
          </a:blip>
          <a:srcRect/>
          <a:stretch/>
        </p:blipFill>
        <p:spPr>
          <a:xfrm>
            <a:off x="5728487" y="1180"/>
            <a:ext cx="3429000" cy="5154234"/>
          </a:xfrm>
          <a:prstGeom prst="rect">
            <a:avLst/>
          </a:prstGeom>
        </p:spPr>
      </p:pic>
      <p:pic>
        <p:nvPicPr>
          <p:cNvPr id="12" name="Picture 11">
            <a:extLst>
              <a:ext uri="{FF2B5EF4-FFF2-40B4-BE49-F238E27FC236}">
                <a16:creationId xmlns:a16="http://schemas.microsoft.com/office/drawing/2014/main" id="{37A280AF-A48F-2946-B27B-06BB60B48E2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239000" y="211712"/>
            <a:ext cx="1600202" cy="324091"/>
          </a:xfrm>
          <a:prstGeom prst="rect">
            <a:avLst/>
          </a:prstGeom>
        </p:spPr>
      </p:pic>
      <p:cxnSp>
        <p:nvCxnSpPr>
          <p:cNvPr id="14" name="Straight Connector 13">
            <a:extLst>
              <a:ext uri="{FF2B5EF4-FFF2-40B4-BE49-F238E27FC236}">
                <a16:creationId xmlns:a16="http://schemas.microsoft.com/office/drawing/2014/main" id="{EBAFE9A2-6BD9-0945-AE91-FEA9DBD33CF6}"/>
              </a:ext>
            </a:extLst>
          </p:cNvPr>
          <p:cNvCxnSpPr>
            <a:cxnSpLocks/>
          </p:cNvCxnSpPr>
          <p:nvPr userDrawn="1"/>
        </p:nvCxnSpPr>
        <p:spPr bwMode="auto">
          <a:xfrm flipV="1">
            <a:off x="5562600" y="2698274"/>
            <a:ext cx="0" cy="2388077"/>
          </a:xfrm>
          <a:prstGeom prst="line">
            <a:avLst/>
          </a:prstGeom>
          <a:solidFill>
            <a:schemeClr val="accent1"/>
          </a:solidFill>
          <a:ln w="9525" cap="flat" cmpd="sng" algn="ctr">
            <a:solidFill>
              <a:schemeClr val="accent1"/>
            </a:solidFill>
            <a:prstDash val="solid"/>
            <a:miter lim="800000"/>
            <a:headEnd type="none" w="sm" len="sm"/>
            <a:tailEnd type="none" w="med" len="med"/>
          </a:ln>
          <a:effectLst/>
        </p:spPr>
      </p:cxnSp>
      <p:cxnSp>
        <p:nvCxnSpPr>
          <p:cNvPr id="15" name="Straight Connector 14">
            <a:extLst>
              <a:ext uri="{FF2B5EF4-FFF2-40B4-BE49-F238E27FC236}">
                <a16:creationId xmlns:a16="http://schemas.microsoft.com/office/drawing/2014/main" id="{14CF418A-6C22-704A-AE5C-F54B566C949C}"/>
              </a:ext>
            </a:extLst>
          </p:cNvPr>
          <p:cNvCxnSpPr>
            <a:cxnSpLocks/>
          </p:cNvCxnSpPr>
          <p:nvPr userDrawn="1"/>
        </p:nvCxnSpPr>
        <p:spPr bwMode="auto">
          <a:xfrm flipV="1">
            <a:off x="5647019" y="2437291"/>
            <a:ext cx="0" cy="2466614"/>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B7BFC57C-97C2-3144-991D-DA87965A0C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01620" y="4787671"/>
            <a:ext cx="2076510" cy="200953"/>
          </a:xfrm>
          <a:prstGeom prst="rect">
            <a:avLst/>
          </a:prstGeom>
        </p:spPr>
      </p:pic>
    </p:spTree>
    <p:extLst>
      <p:ext uri="{BB962C8B-B14F-4D97-AF65-F5344CB8AC3E}">
        <p14:creationId xmlns:p14="http://schemas.microsoft.com/office/powerpoint/2010/main" val="2661229491"/>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UC_Transi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8791" y="1701248"/>
            <a:ext cx="4809510" cy="567103"/>
          </a:xfrm>
        </p:spPr>
        <p:txBody>
          <a:bodyPr/>
          <a:lstStyle>
            <a:lvl1pPr>
              <a:defRPr sz="3000"/>
            </a:lvl1pPr>
          </a:lstStyle>
          <a:p>
            <a:r>
              <a:rPr lang="en-US"/>
              <a:t>CLICK TO EDIT MASTER TITLE STYLE</a:t>
            </a:r>
          </a:p>
        </p:txBody>
      </p:sp>
      <p:sp>
        <p:nvSpPr>
          <p:cNvPr id="6" name="Content Placeholder 5">
            <a:extLst>
              <a:ext uri="{FF2B5EF4-FFF2-40B4-BE49-F238E27FC236}">
                <a16:creationId xmlns:a16="http://schemas.microsoft.com/office/drawing/2014/main" id="{87CBC334-5624-0F4F-8B78-C6A090ADD26D}"/>
              </a:ext>
            </a:extLst>
          </p:cNvPr>
          <p:cNvSpPr>
            <a:spLocks noGrp="1"/>
          </p:cNvSpPr>
          <p:nvPr>
            <p:ph sz="quarter" idx="10"/>
          </p:nvPr>
        </p:nvSpPr>
        <p:spPr>
          <a:xfrm>
            <a:off x="638791" y="2369820"/>
            <a:ext cx="4809510" cy="514350"/>
          </a:xfrm>
        </p:spPr>
        <p:txBody>
          <a:bodyPr/>
          <a:lstStyle>
            <a:lvl1pPr marL="0" indent="0">
              <a:buNone/>
              <a:defRPr/>
            </a:lvl1pPr>
          </a:lstStyle>
          <a:p>
            <a:pPr lvl="0"/>
            <a:r>
              <a:rPr lang="en-US"/>
              <a:t>Click to edit Master text styles</a:t>
            </a:r>
          </a:p>
        </p:txBody>
      </p:sp>
      <p:sp>
        <p:nvSpPr>
          <p:cNvPr id="3" name="Rectangle 2">
            <a:extLst>
              <a:ext uri="{FF2B5EF4-FFF2-40B4-BE49-F238E27FC236}">
                <a16:creationId xmlns:a16="http://schemas.microsoft.com/office/drawing/2014/main" id="{017C8790-6B23-124A-9B4F-4F386AB6F44F}"/>
              </a:ext>
            </a:extLst>
          </p:cNvPr>
          <p:cNvSpPr/>
          <p:nvPr userDrawn="1"/>
        </p:nvSpPr>
        <p:spPr bwMode="auto">
          <a:xfrm>
            <a:off x="381000" y="1413511"/>
            <a:ext cx="129540" cy="1451609"/>
          </a:xfrm>
          <a:prstGeom prst="rect">
            <a:avLst/>
          </a:prstGeom>
          <a:solidFill>
            <a:schemeClr val="accent2">
              <a:alpha val="5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marL="0" marR="0" indent="0" algn="l" defTabSz="685800" rtl="0" eaLnBrk="1" fontAlgn="base" latinLnBrk="0" hangingPunct="1">
              <a:lnSpc>
                <a:spcPct val="100000"/>
              </a:lnSpc>
              <a:spcBef>
                <a:spcPct val="0"/>
              </a:spcBef>
              <a:spcAft>
                <a:spcPct val="0"/>
              </a:spcAft>
              <a:buClrTx/>
              <a:buSzTx/>
              <a:buFontTx/>
              <a:buNone/>
              <a:tabLst/>
            </a:pPr>
            <a:endParaRPr kumimoji="0" lang="en-US" sz="27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9782943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146712"/>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creen">
    <p:spTree>
      <p:nvGrpSpPr>
        <p:cNvPr id="1" name=""/>
        <p:cNvGrpSpPr/>
        <p:nvPr/>
      </p:nvGrpSpPr>
      <p:grpSpPr>
        <a:xfrm>
          <a:off x="0" y="0"/>
          <a:ext cx="0" cy="0"/>
          <a:chOff x="0" y="0"/>
          <a:chExt cx="0" cy="0"/>
        </a:xfrm>
      </p:grpSpPr>
      <p:pic>
        <p:nvPicPr>
          <p:cNvPr id="3" name="Google Shape;249;p22">
            <a:extLst>
              <a:ext uri="{FF2B5EF4-FFF2-40B4-BE49-F238E27FC236}">
                <a16:creationId xmlns:a16="http://schemas.microsoft.com/office/drawing/2014/main" id="{1AB64ED9-D941-8C47-B33A-AEEEEF23406E}"/>
              </a:ext>
            </a:extLst>
          </p:cNvPr>
          <p:cNvPicPr preferRelativeResize="0"/>
          <p:nvPr userDrawn="1"/>
        </p:nvPicPr>
        <p:blipFill>
          <a:blip r:embed="rId2">
            <a:alphaModFix/>
          </a:blip>
          <a:stretch>
            <a:fillRect/>
          </a:stretch>
        </p:blipFill>
        <p:spPr>
          <a:xfrm>
            <a:off x="3789533" y="822455"/>
            <a:ext cx="6251445" cy="3747876"/>
          </a:xfrm>
          <a:prstGeom prst="rect">
            <a:avLst/>
          </a:prstGeom>
          <a:noFill/>
          <a:ln>
            <a:noFill/>
          </a:ln>
        </p:spPr>
      </p:pic>
      <p:sp>
        <p:nvSpPr>
          <p:cNvPr id="5" name="Content Placeholder 4">
            <a:extLst>
              <a:ext uri="{FF2B5EF4-FFF2-40B4-BE49-F238E27FC236}">
                <a16:creationId xmlns:a16="http://schemas.microsoft.com/office/drawing/2014/main" id="{82A9447E-3F89-E648-94EE-45B650560F3D}"/>
              </a:ext>
            </a:extLst>
          </p:cNvPr>
          <p:cNvSpPr>
            <a:spLocks noGrp="1"/>
          </p:cNvSpPr>
          <p:nvPr>
            <p:ph sz="quarter" idx="10"/>
          </p:nvPr>
        </p:nvSpPr>
        <p:spPr>
          <a:xfrm>
            <a:off x="250031" y="1117997"/>
            <a:ext cx="3700463" cy="3019425"/>
          </a:xfrm>
        </p:spPr>
        <p:txBody>
          <a:bodyPr/>
          <a:lstStyle>
            <a:lvl1pPr marL="257175" indent="-257175">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1pPr>
            <a:lvl2pPr marL="469106" indent="-214313">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2pPr>
            <a:lvl3pPr marL="641747" indent="-214313">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3pPr>
            <a:lvl4pPr marL="642938" indent="-128588">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4pPr>
            <a:lvl5pPr marL="814388" indent="-128588">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bk object 37">
            <a:extLst>
              <a:ext uri="{FF2B5EF4-FFF2-40B4-BE49-F238E27FC236}">
                <a16:creationId xmlns:a16="http://schemas.microsoft.com/office/drawing/2014/main" id="{4803040D-DA85-804B-8F90-B5E86C83A8F3}"/>
              </a:ext>
            </a:extLst>
          </p:cNvPr>
          <p:cNvSpPr/>
          <p:nvPr userDrawn="1"/>
        </p:nvSpPr>
        <p:spPr>
          <a:xfrm>
            <a:off x="316270" y="255353"/>
            <a:ext cx="34298" cy="567103"/>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350"/>
          </a:p>
        </p:txBody>
      </p:sp>
      <p:sp>
        <p:nvSpPr>
          <p:cNvPr id="7" name="Title 1">
            <a:extLst>
              <a:ext uri="{FF2B5EF4-FFF2-40B4-BE49-F238E27FC236}">
                <a16:creationId xmlns:a16="http://schemas.microsoft.com/office/drawing/2014/main" id="{697A9FC3-0536-5E42-9A7C-9E1586983E73}"/>
              </a:ext>
            </a:extLst>
          </p:cNvPr>
          <p:cNvSpPr>
            <a:spLocks noGrp="1"/>
          </p:cNvSpPr>
          <p:nvPr>
            <p:ph type="title"/>
          </p:nvPr>
        </p:nvSpPr>
        <p:spPr>
          <a:xfrm>
            <a:off x="350569" y="255353"/>
            <a:ext cx="6687207" cy="567103"/>
          </a:xfrm>
        </p:spPr>
        <p:txBody>
          <a:bodyPr anchor="ctr" anchorCtr="0"/>
          <a:lstStyle>
            <a:lvl1pPr marL="129779" indent="0">
              <a:defRPr b="1" cap="all" baseline="0"/>
            </a:lvl1pPr>
          </a:lstStyle>
          <a:p>
            <a:r>
              <a:rPr lang="en-US" dirty="0"/>
              <a:t>Click to edit Master title style</a:t>
            </a:r>
          </a:p>
        </p:txBody>
      </p:sp>
    </p:spTree>
    <p:extLst>
      <p:ext uri="{BB962C8B-B14F-4D97-AF65-F5344CB8AC3E}">
        <p14:creationId xmlns:p14="http://schemas.microsoft.com/office/powerpoint/2010/main" val="3886946352"/>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48839-1010-6F4D-A288-94D4ADF495DA}"/>
              </a:ext>
            </a:extLst>
          </p:cNvPr>
          <p:cNvSpPr>
            <a:spLocks noGrp="1"/>
          </p:cNvSpPr>
          <p:nvPr>
            <p:ph sz="quarter" idx="10"/>
          </p:nvPr>
        </p:nvSpPr>
        <p:spPr>
          <a:xfrm>
            <a:off x="581026" y="998935"/>
            <a:ext cx="5702990" cy="2736056"/>
          </a:xfrm>
        </p:spPr>
        <p:txBody>
          <a:bodyPr anchor="ct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23412663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point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C6CBF51-47F6-2140-B7BF-2DF9DB3E00D6}"/>
              </a:ext>
            </a:extLst>
          </p:cNvPr>
          <p:cNvSpPr>
            <a:spLocks noGrp="1"/>
          </p:cNvSpPr>
          <p:nvPr>
            <p:ph sz="quarter" idx="10"/>
          </p:nvPr>
        </p:nvSpPr>
        <p:spPr>
          <a:xfrm>
            <a:off x="320279" y="1431131"/>
            <a:ext cx="2020490" cy="2466975"/>
          </a:xfrm>
        </p:spPr>
        <p:txBody>
          <a:bodyPr/>
          <a:lstStyle>
            <a:lvl1pPr marL="0" indent="0">
              <a:buNone/>
              <a:defRPr sz="1800"/>
            </a:lvl1pPr>
          </a:lstStyle>
          <a:p>
            <a:pPr lvl="0"/>
            <a:r>
              <a:rPr lang="en-US"/>
              <a:t>Click to edit Master text styles</a:t>
            </a:r>
          </a:p>
        </p:txBody>
      </p:sp>
      <p:sp>
        <p:nvSpPr>
          <p:cNvPr id="10" name="Content Placeholder 8">
            <a:extLst>
              <a:ext uri="{FF2B5EF4-FFF2-40B4-BE49-F238E27FC236}">
                <a16:creationId xmlns:a16="http://schemas.microsoft.com/office/drawing/2014/main" id="{D3D9272A-E604-B841-9A7D-79D826C5D250}"/>
              </a:ext>
            </a:extLst>
          </p:cNvPr>
          <p:cNvSpPr>
            <a:spLocks noGrp="1"/>
          </p:cNvSpPr>
          <p:nvPr>
            <p:ph sz="quarter" idx="11"/>
          </p:nvPr>
        </p:nvSpPr>
        <p:spPr>
          <a:xfrm>
            <a:off x="331938" y="522884"/>
            <a:ext cx="2020490" cy="669812"/>
          </a:xfrm>
        </p:spPr>
        <p:txBody>
          <a:bodyPr/>
          <a:lstStyle>
            <a:lvl1pPr marL="0" indent="0">
              <a:buNone/>
              <a:defRPr sz="1800" b="1">
                <a:solidFill>
                  <a:schemeClr val="accent2"/>
                </a:solidFill>
              </a:defRPr>
            </a:lvl1pPr>
          </a:lstStyle>
          <a:p>
            <a:pPr lvl="0"/>
            <a:r>
              <a:rPr lang="en-US"/>
              <a:t>Click to edit Master text styles</a:t>
            </a:r>
          </a:p>
        </p:txBody>
      </p:sp>
      <p:sp>
        <p:nvSpPr>
          <p:cNvPr id="11" name="Content Placeholder 8">
            <a:extLst>
              <a:ext uri="{FF2B5EF4-FFF2-40B4-BE49-F238E27FC236}">
                <a16:creationId xmlns:a16="http://schemas.microsoft.com/office/drawing/2014/main" id="{CDA69FAD-2C2C-E243-BC34-CAD49E28BA9C}"/>
              </a:ext>
            </a:extLst>
          </p:cNvPr>
          <p:cNvSpPr>
            <a:spLocks noGrp="1"/>
          </p:cNvSpPr>
          <p:nvPr>
            <p:ph sz="quarter" idx="12"/>
          </p:nvPr>
        </p:nvSpPr>
        <p:spPr>
          <a:xfrm>
            <a:off x="3008721" y="1431131"/>
            <a:ext cx="2020490" cy="2466975"/>
          </a:xfrm>
        </p:spPr>
        <p:txBody>
          <a:bodyPr/>
          <a:lstStyle>
            <a:lvl1pPr marL="0" indent="0">
              <a:buNone/>
              <a:defRPr sz="1800"/>
            </a:lvl1pPr>
          </a:lstStyle>
          <a:p>
            <a:pPr lvl="0"/>
            <a:r>
              <a:rPr lang="en-US"/>
              <a:t>Click to edit Master text styles</a:t>
            </a:r>
          </a:p>
        </p:txBody>
      </p:sp>
      <p:sp>
        <p:nvSpPr>
          <p:cNvPr id="12" name="Content Placeholder 8">
            <a:extLst>
              <a:ext uri="{FF2B5EF4-FFF2-40B4-BE49-F238E27FC236}">
                <a16:creationId xmlns:a16="http://schemas.microsoft.com/office/drawing/2014/main" id="{4B8A5F2F-2B94-A146-8306-879C242E618C}"/>
              </a:ext>
            </a:extLst>
          </p:cNvPr>
          <p:cNvSpPr>
            <a:spLocks noGrp="1"/>
          </p:cNvSpPr>
          <p:nvPr>
            <p:ph sz="quarter" idx="13"/>
          </p:nvPr>
        </p:nvSpPr>
        <p:spPr>
          <a:xfrm>
            <a:off x="3020380" y="522884"/>
            <a:ext cx="2020490" cy="669812"/>
          </a:xfrm>
        </p:spPr>
        <p:txBody>
          <a:bodyPr/>
          <a:lstStyle>
            <a:lvl1pPr marL="0" indent="0">
              <a:buNone/>
              <a:defRPr sz="1800" b="1">
                <a:solidFill>
                  <a:schemeClr val="accent2"/>
                </a:solidFill>
              </a:defRPr>
            </a:lvl1pPr>
          </a:lstStyle>
          <a:p>
            <a:pPr lvl="0"/>
            <a:r>
              <a:rPr lang="en-US"/>
              <a:t>Click to edit Master text styles</a:t>
            </a:r>
          </a:p>
        </p:txBody>
      </p:sp>
      <p:sp>
        <p:nvSpPr>
          <p:cNvPr id="13" name="Content Placeholder 8">
            <a:extLst>
              <a:ext uri="{FF2B5EF4-FFF2-40B4-BE49-F238E27FC236}">
                <a16:creationId xmlns:a16="http://schemas.microsoft.com/office/drawing/2014/main" id="{3AAFC1BA-0666-E44C-ADCE-B6E5ED6D7F24}"/>
              </a:ext>
            </a:extLst>
          </p:cNvPr>
          <p:cNvSpPr>
            <a:spLocks noGrp="1"/>
          </p:cNvSpPr>
          <p:nvPr>
            <p:ph sz="quarter" idx="14"/>
          </p:nvPr>
        </p:nvSpPr>
        <p:spPr>
          <a:xfrm>
            <a:off x="5809177" y="1431131"/>
            <a:ext cx="2020490" cy="2466975"/>
          </a:xfrm>
        </p:spPr>
        <p:txBody>
          <a:bodyPr/>
          <a:lstStyle>
            <a:lvl1pPr marL="0" indent="0">
              <a:buNone/>
              <a:defRPr sz="1800"/>
            </a:lvl1pPr>
          </a:lstStyle>
          <a:p>
            <a:pPr lvl="0"/>
            <a:r>
              <a:rPr lang="en-US"/>
              <a:t>Click to edit Master text styles</a:t>
            </a:r>
          </a:p>
        </p:txBody>
      </p:sp>
      <p:sp>
        <p:nvSpPr>
          <p:cNvPr id="14" name="Content Placeholder 8">
            <a:extLst>
              <a:ext uri="{FF2B5EF4-FFF2-40B4-BE49-F238E27FC236}">
                <a16:creationId xmlns:a16="http://schemas.microsoft.com/office/drawing/2014/main" id="{35DBF817-16E7-E94C-A872-1136491A27B3}"/>
              </a:ext>
            </a:extLst>
          </p:cNvPr>
          <p:cNvSpPr>
            <a:spLocks noGrp="1"/>
          </p:cNvSpPr>
          <p:nvPr>
            <p:ph sz="quarter" idx="15"/>
          </p:nvPr>
        </p:nvSpPr>
        <p:spPr>
          <a:xfrm>
            <a:off x="5820836" y="522884"/>
            <a:ext cx="2020490" cy="669812"/>
          </a:xfrm>
        </p:spPr>
        <p:txBody>
          <a:bodyPr/>
          <a:lstStyle>
            <a:lvl1pPr marL="0" indent="0">
              <a:buNone/>
              <a:defRPr sz="1800" b="1">
                <a:solidFill>
                  <a:schemeClr val="accent2"/>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3FFE9484-62F2-5B48-9698-A778D9236A7C}"/>
              </a:ext>
            </a:extLst>
          </p:cNvPr>
          <p:cNvCxnSpPr/>
          <p:nvPr userDrawn="1"/>
        </p:nvCxnSpPr>
        <p:spPr bwMode="auto">
          <a:xfrm>
            <a:off x="2631385" y="522884"/>
            <a:ext cx="0" cy="3883715"/>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72AFA30D-A331-FF4C-8326-320EE9DCC327}"/>
              </a:ext>
            </a:extLst>
          </p:cNvPr>
          <p:cNvCxnSpPr/>
          <p:nvPr userDrawn="1"/>
        </p:nvCxnSpPr>
        <p:spPr bwMode="auto">
          <a:xfrm>
            <a:off x="5455431" y="522884"/>
            <a:ext cx="0" cy="3883715"/>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9922891"/>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6BF0F1-82E9-B94F-93EE-CF6E329C1FFD}"/>
              </a:ext>
            </a:extLst>
          </p:cNvPr>
          <p:cNvSpPr txBox="1"/>
          <p:nvPr userDrawn="1"/>
        </p:nvSpPr>
        <p:spPr>
          <a:xfrm>
            <a:off x="2838451" y="2087002"/>
            <a:ext cx="3167743" cy="507831"/>
          </a:xfrm>
          <a:prstGeom prst="rect">
            <a:avLst/>
          </a:prstGeom>
          <a:noFill/>
        </p:spPr>
        <p:txBody>
          <a:bodyPr wrap="square" rtlCol="0">
            <a:spAutoFit/>
          </a:bodyPr>
          <a:lstStyle/>
          <a:p>
            <a:pPr algn="ctr"/>
            <a:r>
              <a:rPr lang="en-US" sz="2700" b="1">
                <a:solidFill>
                  <a:schemeClr val="bg1"/>
                </a:solidFill>
                <a:latin typeface="Arial" panose="020B0604020202020204" pitchFamily="34" charset="0"/>
                <a:ea typeface="Helvetica Neue" panose="02000503000000020004" pitchFamily="2" charset="0"/>
                <a:cs typeface="Arial" panose="020B0604020202020204" pitchFamily="34" charset="0"/>
              </a:rPr>
              <a:t>Questions? </a:t>
            </a:r>
          </a:p>
        </p:txBody>
      </p:sp>
      <p:pic>
        <p:nvPicPr>
          <p:cNvPr id="21" name="Content Placeholder 11">
            <a:extLst>
              <a:ext uri="{FF2B5EF4-FFF2-40B4-BE49-F238E27FC236}">
                <a16:creationId xmlns:a16="http://schemas.microsoft.com/office/drawing/2014/main" id="{9311AD35-48C0-F441-9E94-28D55F7189A7}"/>
              </a:ext>
            </a:extLst>
          </p:cNvPr>
          <p:cNvPicPr>
            <a:picLocks noChangeAspect="1"/>
          </p:cNvPicPr>
          <p:nvPr userDrawn="1"/>
        </p:nvPicPr>
        <p:blipFill rotWithShape="1">
          <a:blip r:embed="rId2">
            <a:grayscl/>
            <a:extLst>
              <a:ext uri="{28A0092B-C50C-407E-A947-70E740481C1C}">
                <a14:useLocalDpi xmlns:a14="http://schemas.microsoft.com/office/drawing/2010/main"/>
              </a:ext>
            </a:extLst>
          </a:blip>
          <a:srcRect t="15471" b="8120"/>
          <a:stretch/>
        </p:blipFill>
        <p:spPr>
          <a:xfrm>
            <a:off x="131704" y="130629"/>
            <a:ext cx="8880593" cy="3211286"/>
          </a:xfrm>
          <a:prstGeom prst="rect">
            <a:avLst/>
          </a:prstGeom>
        </p:spPr>
      </p:pic>
      <p:sp>
        <p:nvSpPr>
          <p:cNvPr id="11" name="TextBox 10">
            <a:extLst>
              <a:ext uri="{FF2B5EF4-FFF2-40B4-BE49-F238E27FC236}">
                <a16:creationId xmlns:a16="http://schemas.microsoft.com/office/drawing/2014/main" id="{B511871D-FD0F-5A48-BBEE-8DC7BC2218DD}"/>
              </a:ext>
            </a:extLst>
          </p:cNvPr>
          <p:cNvSpPr txBox="1"/>
          <p:nvPr userDrawn="1"/>
        </p:nvSpPr>
        <p:spPr>
          <a:xfrm>
            <a:off x="2231572" y="3553755"/>
            <a:ext cx="4680857" cy="461665"/>
          </a:xfrm>
          <a:prstGeom prst="rect">
            <a:avLst/>
          </a:prstGeom>
          <a:noFill/>
        </p:spPr>
        <p:txBody>
          <a:bodyPr wrap="square" rtlCol="0">
            <a:spAutoFit/>
          </a:bodyPr>
          <a:lstStyle/>
          <a:p>
            <a:pPr algn="ctr"/>
            <a:r>
              <a:rPr lang="en-US" sz="2400" b="1">
                <a:solidFill>
                  <a:srgbClr val="2B2B2B"/>
                </a:solidFill>
                <a:latin typeface="Arial" panose="020B0604020202020204" pitchFamily="34" charset="0"/>
                <a:ea typeface="Helvetica Neue" panose="02000503000000020004" pitchFamily="2" charset="0"/>
                <a:cs typeface="Arial" panose="020B0604020202020204" pitchFamily="34" charset="0"/>
              </a:rPr>
              <a:t>THANK YOU </a:t>
            </a:r>
          </a:p>
        </p:txBody>
      </p:sp>
      <p:cxnSp>
        <p:nvCxnSpPr>
          <p:cNvPr id="22" name="Straight Connector 21">
            <a:extLst>
              <a:ext uri="{FF2B5EF4-FFF2-40B4-BE49-F238E27FC236}">
                <a16:creationId xmlns:a16="http://schemas.microsoft.com/office/drawing/2014/main" id="{ABD5768A-9E6E-204E-ACFA-9F6B3012909D}"/>
              </a:ext>
            </a:extLst>
          </p:cNvPr>
          <p:cNvCxnSpPr/>
          <p:nvPr userDrawn="1"/>
        </p:nvCxnSpPr>
        <p:spPr bwMode="auto">
          <a:xfrm>
            <a:off x="3499757" y="4049486"/>
            <a:ext cx="2144486" cy="0"/>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1553812"/>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World map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0FB3FAA-966A-874B-BB10-28A2E8AC39F5}"/>
              </a:ext>
            </a:extLst>
          </p:cNvPr>
          <p:cNvCxnSpPr/>
          <p:nvPr userDrawn="1"/>
        </p:nvCxnSpPr>
        <p:spPr>
          <a:xfrm>
            <a:off x="7528388" y="4892045"/>
            <a:ext cx="0" cy="15297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4C96CBA-4E91-E846-8E0C-E9E50602C42C}"/>
              </a:ext>
            </a:extLst>
          </p:cNvPr>
          <p:cNvSpPr>
            <a:spLocks noGrp="1"/>
          </p:cNvSpPr>
          <p:nvPr>
            <p:ph type="title" hasCustomPrompt="1"/>
          </p:nvPr>
        </p:nvSpPr>
        <p:spPr>
          <a:xfrm>
            <a:off x="95381" y="27320"/>
            <a:ext cx="1812933" cy="469851"/>
          </a:xfrm>
          <a:prstGeom prst="rect">
            <a:avLst/>
          </a:prstGeom>
          <a:solidFill>
            <a:schemeClr val="bg1"/>
          </a:solidFill>
        </p:spPr>
        <p:txBody>
          <a:bodyPr>
            <a:normAutofit/>
          </a:bodyPr>
          <a:lstStyle>
            <a:lvl1pPr>
              <a:lnSpc>
                <a:spcPct val="100000"/>
              </a:lnSpc>
              <a:spcBef>
                <a:spcPts val="900"/>
              </a:spcBef>
              <a:defRPr sz="2100">
                <a:solidFill>
                  <a:srgbClr val="4B4B4B"/>
                </a:solidFill>
                <a:latin typeface="Gotham Book" panose="02000604040000020004" pitchFamily="2" charset="0"/>
              </a:defRPr>
            </a:lvl1pPr>
          </a:lstStyle>
          <a:p>
            <a:pPr>
              <a:spcBef>
                <a:spcPts val="1200"/>
              </a:spcBef>
            </a:pPr>
            <a:r>
              <a:rPr lang="en-US" sz="2100">
                <a:solidFill>
                  <a:srgbClr val="4B4B4B"/>
                </a:solidFill>
                <a:latin typeface="Gotham Book" panose="02000604040000020004" pitchFamily="2" charset="0"/>
              </a:rPr>
              <a:t>World map</a:t>
            </a:r>
          </a:p>
        </p:txBody>
      </p:sp>
      <p:sp>
        <p:nvSpPr>
          <p:cNvPr id="29" name="Morbi vestibulum at eros">
            <a:extLst>
              <a:ext uri="{FF2B5EF4-FFF2-40B4-BE49-F238E27FC236}">
                <a16:creationId xmlns:a16="http://schemas.microsoft.com/office/drawing/2014/main" id="{2C072891-1F99-2847-A058-955C143409F2}"/>
              </a:ext>
            </a:extLst>
          </p:cNvPr>
          <p:cNvSpPr>
            <a:spLocks noGrp="1"/>
          </p:cNvSpPr>
          <p:nvPr>
            <p:ph type="body" idx="22" hasCustomPrompt="1"/>
          </p:nvPr>
        </p:nvSpPr>
        <p:spPr>
          <a:xfrm>
            <a:off x="95381" y="520183"/>
            <a:ext cx="2601154" cy="222632"/>
          </a:xfrm>
          <a:prstGeom prst="rect">
            <a:avLst/>
          </a:prstGeom>
        </p:spPr>
        <p:txBody>
          <a:bodyPr>
            <a:noAutofit/>
          </a:bodyPr>
          <a:lstStyle>
            <a:lvl1pPr marL="0" indent="0">
              <a:buNone/>
              <a:defRPr sz="1050" b="0" i="0">
                <a:solidFill>
                  <a:schemeClr val="tx1">
                    <a:lumMod val="65000"/>
                    <a:lumOff val="35000"/>
                  </a:schemeClr>
                </a:solidFill>
                <a:latin typeface="Gotham Book" panose="02000604040000020004" pitchFamily="2" charset="0"/>
              </a:defRPr>
            </a:lvl1pPr>
          </a:lstStyle>
          <a:p>
            <a:r>
              <a:rPr lang="en-US"/>
              <a:t>Insert subtitle here</a:t>
            </a:r>
            <a:endParaRPr/>
          </a:p>
        </p:txBody>
      </p:sp>
      <p:sp>
        <p:nvSpPr>
          <p:cNvPr id="18" name="Text Placeholder 2">
            <a:extLst>
              <a:ext uri="{FF2B5EF4-FFF2-40B4-BE49-F238E27FC236}">
                <a16:creationId xmlns:a16="http://schemas.microsoft.com/office/drawing/2014/main" id="{6946A3DE-264D-1845-88C9-6064F4923C35}"/>
              </a:ext>
            </a:extLst>
          </p:cNvPr>
          <p:cNvSpPr>
            <a:spLocks noGrp="1"/>
          </p:cNvSpPr>
          <p:nvPr>
            <p:ph type="body" sz="quarter" idx="28" hasCustomPrompt="1"/>
          </p:nvPr>
        </p:nvSpPr>
        <p:spPr>
          <a:xfrm>
            <a:off x="124550" y="985261"/>
            <a:ext cx="3274219" cy="1293019"/>
          </a:xfrm>
          <a:prstGeom prst="rect">
            <a:avLst/>
          </a:prstGeom>
        </p:spPr>
        <p:txBody>
          <a:bodyPr/>
          <a:lstStyle>
            <a:lvl1pPr marL="0" indent="0">
              <a:buNone/>
              <a:defRPr sz="1350">
                <a:solidFill>
                  <a:schemeClr val="tx2"/>
                </a:solidFill>
                <a:latin typeface="Gotham Book" panose="02000604040000020004" pitchFamily="2" charset="0"/>
              </a:defRPr>
            </a:lvl1pPr>
          </a:lstStyle>
          <a:p>
            <a:pPr lvl="0"/>
            <a:r>
              <a:rPr lang="en-US"/>
              <a:t>Lorem ipsum is a dummy text used to replace text in some areas just for the purpose of an example.</a:t>
            </a:r>
          </a:p>
        </p:txBody>
      </p:sp>
    </p:spTree>
    <p:extLst>
      <p:ext uri="{BB962C8B-B14F-4D97-AF65-F5344CB8AC3E}">
        <p14:creationId xmlns:p14="http://schemas.microsoft.com/office/powerpoint/2010/main" val="222385804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Laptop scree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142E7F-34B3-2F4F-A8AE-C63BA8861D2A}"/>
              </a:ext>
            </a:extLst>
          </p:cNvPr>
          <p:cNvSpPr/>
          <p:nvPr userDrawn="1"/>
        </p:nvSpPr>
        <p:spPr>
          <a:xfrm rot="10800000">
            <a:off x="0" y="0"/>
            <a:ext cx="3380994" cy="5143500"/>
          </a:xfrm>
          <a:prstGeom prst="rect">
            <a:avLst/>
          </a:prstGeom>
          <a:gradFill>
            <a:gsLst>
              <a:gs pos="0">
                <a:srgbClr val="0477C3"/>
              </a:gs>
              <a:gs pos="99000">
                <a:srgbClr val="26B5F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b="0" i="0">
              <a:latin typeface="Gotham Book" panose="02000604040000020004" pitchFamily="2" charset="0"/>
            </a:endParaRPr>
          </a:p>
        </p:txBody>
      </p:sp>
      <p:pic>
        <p:nvPicPr>
          <p:cNvPr id="9" name="Picture 8">
            <a:extLst>
              <a:ext uri="{FF2B5EF4-FFF2-40B4-BE49-F238E27FC236}">
                <a16:creationId xmlns:a16="http://schemas.microsoft.com/office/drawing/2014/main" id="{1F99DE48-9044-D64A-861E-5735E1D54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8126" y="1590231"/>
            <a:ext cx="2952986" cy="2542478"/>
          </a:xfrm>
          <a:prstGeom prst="rect">
            <a:avLst/>
          </a:prstGeom>
        </p:spPr>
      </p:pic>
      <p:sp>
        <p:nvSpPr>
          <p:cNvPr id="23" name="Title 1">
            <a:extLst>
              <a:ext uri="{FF2B5EF4-FFF2-40B4-BE49-F238E27FC236}">
                <a16:creationId xmlns:a16="http://schemas.microsoft.com/office/drawing/2014/main" id="{7C463E11-02B9-094E-9B0B-64D4E823CFF0}"/>
              </a:ext>
            </a:extLst>
          </p:cNvPr>
          <p:cNvSpPr>
            <a:spLocks noGrp="1"/>
          </p:cNvSpPr>
          <p:nvPr>
            <p:ph type="title" hasCustomPrompt="1"/>
          </p:nvPr>
        </p:nvSpPr>
        <p:spPr>
          <a:xfrm>
            <a:off x="952014" y="321070"/>
            <a:ext cx="2322575" cy="1019357"/>
          </a:xfrm>
          <a:prstGeom prst="rect">
            <a:avLst/>
          </a:prstGeom>
        </p:spPr>
        <p:txBody>
          <a:bodyPr>
            <a:normAutofit/>
          </a:bodyPr>
          <a:lstStyle>
            <a:lvl1pPr>
              <a:defRPr sz="2400">
                <a:solidFill>
                  <a:schemeClr val="bg1"/>
                </a:solidFill>
                <a:latin typeface="Gotham Book" panose="02000604040000020004" pitchFamily="2" charset="0"/>
              </a:defRPr>
            </a:lvl1pPr>
          </a:lstStyle>
          <a:p>
            <a:r>
              <a:rPr lang="en-US"/>
              <a:t>Section divider title</a:t>
            </a:r>
            <a:br>
              <a:rPr lang="en-US"/>
            </a:br>
            <a:r>
              <a:rPr lang="en-US"/>
              <a:t>goes here</a:t>
            </a:r>
          </a:p>
        </p:txBody>
      </p:sp>
      <p:sp>
        <p:nvSpPr>
          <p:cNvPr id="26" name="Picture Placeholder 25">
            <a:extLst>
              <a:ext uri="{FF2B5EF4-FFF2-40B4-BE49-F238E27FC236}">
                <a16:creationId xmlns:a16="http://schemas.microsoft.com/office/drawing/2014/main" id="{3341DBB2-4992-6445-B8B7-2CBFACD20F93}"/>
              </a:ext>
            </a:extLst>
          </p:cNvPr>
          <p:cNvSpPr>
            <a:spLocks noGrp="1"/>
          </p:cNvSpPr>
          <p:nvPr>
            <p:ph type="pic" sz="quarter" idx="13" hasCustomPrompt="1"/>
          </p:nvPr>
        </p:nvSpPr>
        <p:spPr>
          <a:xfrm>
            <a:off x="1164056" y="1769205"/>
            <a:ext cx="2630705" cy="1557527"/>
          </a:xfrm>
          <a:prstGeom prst="rect">
            <a:avLst/>
          </a:prstGeom>
        </p:spPr>
        <p:txBody>
          <a:bodyPr>
            <a:normAutofit/>
          </a:bodyPr>
          <a:lstStyle>
            <a:lvl1pPr marL="0" indent="0">
              <a:buNone/>
              <a:defRPr sz="1050" b="0" i="0">
                <a:solidFill>
                  <a:srgbClr val="5EC1EF"/>
                </a:solidFill>
                <a:latin typeface="Gotham Light" panose="02000504020000020004" pitchFamily="2" charset="0"/>
              </a:defRPr>
            </a:lvl1pPr>
          </a:lstStyle>
          <a:p>
            <a:r>
              <a:rPr lang="en-US"/>
              <a:t>Insert Illustration / Image</a:t>
            </a:r>
          </a:p>
        </p:txBody>
      </p:sp>
    </p:spTree>
    <p:extLst>
      <p:ext uri="{BB962C8B-B14F-4D97-AF65-F5344CB8AC3E}">
        <p14:creationId xmlns:p14="http://schemas.microsoft.com/office/powerpoint/2010/main" val="226249912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049FD-1EF2-A44C-A5B6-83555E2DEEED}"/>
              </a:ext>
            </a:extLst>
          </p:cNvPr>
          <p:cNvSpPr/>
          <p:nvPr userDrawn="1"/>
        </p:nvSpPr>
        <p:spPr>
          <a:xfrm>
            <a:off x="1" y="0"/>
            <a:ext cx="9144000" cy="5143500"/>
          </a:xfrm>
          <a:prstGeom prst="rect">
            <a:avLst/>
          </a:prstGeom>
          <a:gradFill>
            <a:gsLst>
              <a:gs pos="0">
                <a:srgbClr val="0477C3"/>
              </a:gs>
              <a:gs pos="99000">
                <a:srgbClr val="26B5F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b="0" i="0">
              <a:latin typeface="Gotham Book" panose="02000604040000020004" pitchFamily="2" charset="0"/>
            </a:endParaRPr>
          </a:p>
        </p:txBody>
      </p:sp>
      <p:sp>
        <p:nvSpPr>
          <p:cNvPr id="31" name="Picture Placeholder 2">
            <a:extLst>
              <a:ext uri="{FF2B5EF4-FFF2-40B4-BE49-F238E27FC236}">
                <a16:creationId xmlns:a16="http://schemas.microsoft.com/office/drawing/2014/main" id="{895B6CC9-8770-E143-9293-74B3072F8AD8}"/>
              </a:ext>
            </a:extLst>
          </p:cNvPr>
          <p:cNvSpPr>
            <a:spLocks noGrp="1"/>
          </p:cNvSpPr>
          <p:nvPr>
            <p:ph type="pic" sz="quarter" idx="10"/>
          </p:nvPr>
        </p:nvSpPr>
        <p:spPr>
          <a:xfrm>
            <a:off x="4876800" y="0"/>
            <a:ext cx="4267200" cy="5143500"/>
          </a:xfrm>
          <a:prstGeom prst="rect">
            <a:avLst/>
          </a:prstGeom>
        </p:spPr>
      </p:sp>
      <p:sp>
        <p:nvSpPr>
          <p:cNvPr id="4" name="Title 1">
            <a:extLst>
              <a:ext uri="{FF2B5EF4-FFF2-40B4-BE49-F238E27FC236}">
                <a16:creationId xmlns:a16="http://schemas.microsoft.com/office/drawing/2014/main" id="{C97B9EC6-3B6B-304E-B25D-61186CAB4C43}"/>
              </a:ext>
            </a:extLst>
          </p:cNvPr>
          <p:cNvSpPr>
            <a:spLocks noGrp="1"/>
          </p:cNvSpPr>
          <p:nvPr>
            <p:ph type="title" hasCustomPrompt="1"/>
          </p:nvPr>
        </p:nvSpPr>
        <p:spPr>
          <a:xfrm>
            <a:off x="514480" y="1189370"/>
            <a:ext cx="2381120" cy="469851"/>
          </a:xfrm>
          <a:prstGeom prst="rect">
            <a:avLst/>
          </a:prstGeom>
          <a:noFill/>
        </p:spPr>
        <p:txBody>
          <a:bodyPr>
            <a:normAutofit/>
          </a:bodyPr>
          <a:lstStyle>
            <a:lvl1pPr>
              <a:spcBef>
                <a:spcPts val="900"/>
              </a:spcBef>
              <a:defRPr sz="3000">
                <a:solidFill>
                  <a:schemeClr val="bg1"/>
                </a:solidFill>
                <a:latin typeface="Gotham Book" panose="02000604040000020004" pitchFamily="2" charset="0"/>
              </a:defRPr>
            </a:lvl1pPr>
          </a:lstStyle>
          <a:p>
            <a:pPr>
              <a:spcBef>
                <a:spcPts val="1200"/>
              </a:spcBef>
            </a:pPr>
            <a:r>
              <a:rPr lang="en-US" sz="2100">
                <a:solidFill>
                  <a:srgbClr val="4B4B4B"/>
                </a:solidFill>
                <a:latin typeface="Gotham Book" panose="02000604040000020004" pitchFamily="2" charset="0"/>
              </a:rPr>
              <a:t>Contact Us</a:t>
            </a:r>
          </a:p>
        </p:txBody>
      </p:sp>
    </p:spTree>
    <p:extLst>
      <p:ext uri="{BB962C8B-B14F-4D97-AF65-F5344CB8AC3E}">
        <p14:creationId xmlns:p14="http://schemas.microsoft.com/office/powerpoint/2010/main" val="194688916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213555420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412795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46846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4555567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2044314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69419440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28997258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26830899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02642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280116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70320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3712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420058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094005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8022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6309319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0537346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1992233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46540517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0980268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8572258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73158310"/>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208802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66407993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35664486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Tree>
    <p:extLst>
      <p:ext uri="{BB962C8B-B14F-4D97-AF65-F5344CB8AC3E}">
        <p14:creationId xmlns:p14="http://schemas.microsoft.com/office/powerpoint/2010/main" val="10454109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030446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3796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596793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8933866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341974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180862228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68746994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4380282"/>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303280694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35271899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297617583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435123777"/>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31920164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lvl1pPr>
              <a:defRPr b="0" i="0">
                <a:latin typeface="Arial" panose="020B0604020202020204" pitchFamily="34" charset="0"/>
              </a:defRPr>
            </a:lvl1pPr>
          </a:lstStyle>
          <a:p>
            <a:endParaRPr lang="en-US"/>
          </a:p>
        </p:txBody>
      </p:sp>
      <p:sp>
        <p:nvSpPr>
          <p:cNvPr id="4" name="Footer Placeholder 3"/>
          <p:cNvSpPr>
            <a:spLocks noGrp="1"/>
          </p:cNvSpPr>
          <p:nvPr>
            <p:ph type="ftr" sz="quarter" idx="11"/>
          </p:nvPr>
        </p:nvSpPr>
        <p:spPr/>
        <p:txBody>
          <a:bodyPr/>
          <a:lstStyle/>
          <a:p>
            <a:r>
              <a:rPr lang="en-US"/>
              <a:t>IBM Systems / Dependency Based Build client presentation/ January 2020/ © 2020 IBM Corporation</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6"/>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724610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2/26/2020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4962118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89826832"/>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208451626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386581835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3184433425"/>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83983629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2/26/2020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327599472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8948070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8863645"/>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93021934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4184860867"/>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0887943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46661422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329608296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752884"/>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61123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7577573"/>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993372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65362259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088651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937194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9923153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347348448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42813205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1150686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869661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26253071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2659324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80531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811478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55947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37737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3562100027"/>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793256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3470011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9240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56531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97522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22894619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62293605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62F19-927D-D744-BB2F-E5967430154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D03192D9-E53E-374D-AD63-EE9D2ACA56D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20E2DB8-D480-D640-B66B-544077406F76}"/>
              </a:ext>
            </a:extLst>
          </p:cNvPr>
          <p:cNvSpPr>
            <a:spLocks noGrp="1"/>
          </p:cNvSpPr>
          <p:nvPr>
            <p:ph type="dt" sz="half" idx="10"/>
          </p:nvPr>
        </p:nvSpPr>
        <p:spPr/>
        <p:txBody>
          <a:bodyPr/>
          <a:lstStyle/>
          <a:p>
            <a:fld id="{224CFD8B-2B82-F04E-8A37-3851E54F47CF}" type="datetimeFigureOut">
              <a:rPr lang="en-GB" smtClean="0"/>
              <a:t>26/02/2020</a:t>
            </a:fld>
            <a:endParaRPr lang="en-GB"/>
          </a:p>
        </p:txBody>
      </p:sp>
      <p:sp>
        <p:nvSpPr>
          <p:cNvPr id="5" name="Footer Placeholder 4">
            <a:extLst>
              <a:ext uri="{FF2B5EF4-FFF2-40B4-BE49-F238E27FC236}">
                <a16:creationId xmlns:a16="http://schemas.microsoft.com/office/drawing/2014/main" id="{6C804B9E-5AC0-6145-9CA8-ED5EC6723A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4631AC-C293-0D47-82CC-E7B8E161553C}"/>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76310850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26/02/2020</a:t>
            </a:fld>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6999391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Tree>
    <p:extLst>
      <p:ext uri="{BB962C8B-B14F-4D97-AF65-F5344CB8AC3E}">
        <p14:creationId xmlns:p14="http://schemas.microsoft.com/office/powerpoint/2010/main" val="302749214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065105" y="7596"/>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1813" y="586409"/>
            <a:ext cx="4570187" cy="4549496"/>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336735956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7078895" cy="51435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76"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9144000" cy="707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276"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4573813" y="692150"/>
            <a:ext cx="4570187" cy="4451351"/>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17430" y="198054"/>
            <a:ext cx="1020584" cy="301795"/>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91625" y="1"/>
            <a:ext cx="1052375" cy="713861"/>
          </a:xfrm>
          <a:prstGeom prst="rect">
            <a:avLst/>
          </a:prstGeom>
        </p:spPr>
      </p:pic>
    </p:spTree>
    <p:extLst>
      <p:ext uri="{BB962C8B-B14F-4D97-AF65-F5344CB8AC3E}">
        <p14:creationId xmlns:p14="http://schemas.microsoft.com/office/powerpoint/2010/main" val="212912030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610705"/>
            <a:ext cx="8779552" cy="4303517"/>
          </a:xfrm>
        </p:spPr>
        <p:txBody>
          <a:bodyPr/>
          <a:lstStyle>
            <a:lvl1pPr marL="260747" indent="-260747">
              <a:buClr>
                <a:schemeClr val="tx2"/>
              </a:buClr>
              <a:buFont typeface="Lucida Grande"/>
              <a:buChar char="—"/>
              <a:defRPr/>
            </a:lvl1pPr>
            <a:lvl2pPr marL="432197" indent="-171450">
              <a:buClr>
                <a:schemeClr val="tx2"/>
              </a:buClr>
              <a:buSzPct val="100000"/>
              <a:buFont typeface="Arial"/>
              <a:buChar char="•"/>
              <a:defRPr/>
            </a:lvl2pPr>
            <a:lvl3pPr marL="603647" indent="-171450">
              <a:buClr>
                <a:schemeClr val="tx2"/>
              </a:buClr>
              <a:buFont typeface="Courier New"/>
              <a:buChar char="o"/>
              <a:defRPr/>
            </a:lvl3pPr>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48000548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92074" y="798312"/>
            <a:ext cx="8779552" cy="4135374"/>
          </a:xfrm>
        </p:spPr>
        <p:txBody>
          <a:bodyPr/>
          <a:lstStyle>
            <a:lvl1pPr marL="226382" indent="-226382">
              <a:buClr>
                <a:schemeClr val="tx2"/>
              </a:buClr>
              <a:buSzPct val="90000"/>
              <a:buFont typeface="+mj-lt"/>
              <a:buAutoNum type="arabicPeriod"/>
              <a:defRPr/>
            </a:lvl1pPr>
            <a:lvl2pPr marL="452764" indent="-226382">
              <a:buClr>
                <a:schemeClr val="tx2"/>
              </a:buClr>
              <a:buSzPct val="90000"/>
              <a:buFont typeface="+mj-lt"/>
              <a:buAutoNum type="alphaLcPeriod"/>
              <a:defRPr/>
            </a:lvl2pPr>
            <a:lvl3pPr marL="380814" indent="0">
              <a:buNone/>
              <a:defRPr/>
            </a:lvl3pPr>
            <a:lvl4pPr marL="51014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950799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192074" y="877824"/>
            <a:ext cx="4257143" cy="4026028"/>
          </a:xfrm>
        </p:spPr>
        <p:txBody>
          <a:bodyPr/>
          <a:lstStyle>
            <a:lvl4pPr marL="51014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4701320" y="877824"/>
            <a:ext cx="4257143" cy="4026028"/>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0606543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2075"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4" name="Content Placeholder 3"/>
          <p:cNvSpPr>
            <a:spLocks noGrp="1"/>
          </p:cNvSpPr>
          <p:nvPr>
            <p:ph sz="half" idx="2"/>
          </p:nvPr>
        </p:nvSpPr>
        <p:spPr>
          <a:xfrm>
            <a:off x="192075"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628268" y="774700"/>
            <a:ext cx="4115872" cy="685800"/>
          </a:xfrm>
        </p:spPr>
        <p:txBody>
          <a:bodyPr anchor="b"/>
          <a:lstStyle>
            <a:lvl1pPr marL="0" indent="0">
              <a:buNone/>
              <a:defRPr sz="1501" b="1"/>
            </a:lvl1pPr>
            <a:lvl2pPr marL="501437" indent="0">
              <a:buNone/>
              <a:defRPr sz="2194" b="1"/>
            </a:lvl2pPr>
            <a:lvl3pPr marL="1002872" indent="0">
              <a:buNone/>
              <a:defRPr sz="1974" b="1"/>
            </a:lvl3pPr>
            <a:lvl4pPr marL="1504308" indent="0">
              <a:buNone/>
              <a:defRPr sz="1755" b="1"/>
            </a:lvl4pPr>
            <a:lvl5pPr marL="2005744" indent="0">
              <a:buNone/>
              <a:defRPr sz="1755" b="1"/>
            </a:lvl5pPr>
            <a:lvl6pPr marL="2507180" indent="0">
              <a:buNone/>
              <a:defRPr sz="1755" b="1"/>
            </a:lvl6pPr>
            <a:lvl7pPr marL="3008615" indent="0">
              <a:buNone/>
              <a:defRPr sz="1755" b="1"/>
            </a:lvl7pPr>
            <a:lvl8pPr marL="3510052" indent="0">
              <a:buNone/>
              <a:defRPr sz="1755" b="1"/>
            </a:lvl8pPr>
            <a:lvl9pPr marL="4011487" indent="0">
              <a:buNone/>
              <a:defRPr sz="1755" b="1"/>
            </a:lvl9pPr>
          </a:lstStyle>
          <a:p>
            <a:pPr lvl="0"/>
            <a:r>
              <a:rPr lang="en-US"/>
              <a:t>Edit Master text styles</a:t>
            </a:r>
          </a:p>
        </p:txBody>
      </p:sp>
      <p:sp>
        <p:nvSpPr>
          <p:cNvPr id="6" name="Content Placeholder 5"/>
          <p:cNvSpPr>
            <a:spLocks noGrp="1"/>
          </p:cNvSpPr>
          <p:nvPr>
            <p:ph sz="quarter" idx="4"/>
          </p:nvPr>
        </p:nvSpPr>
        <p:spPr>
          <a:xfrm>
            <a:off x="4628268" y="1460500"/>
            <a:ext cx="4115872" cy="2743200"/>
          </a:xfrm>
        </p:spPr>
        <p:txBody>
          <a:bodyPr/>
          <a:lstStyle>
            <a:lvl1pPr>
              <a:defRPr sz="1501"/>
            </a:lvl1pPr>
            <a:lvl2pPr marL="483634" indent="-257252">
              <a:buFont typeface="Wingdings" panose="05000000000000000000" pitchFamily="2" charset="2"/>
              <a:buChar char="§"/>
              <a:defRPr sz="1351"/>
            </a:lvl2pPr>
            <a:lvl3pPr>
              <a:defRPr sz="1200"/>
            </a:lvl3pPr>
            <a:lvl4pPr marL="510141" indent="0">
              <a:buNone/>
              <a:defRPr sz="1316"/>
            </a:lvl4pPr>
            <a:lvl5pPr>
              <a:defRPr sz="1206"/>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54482667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83728332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94313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74" y="163830"/>
            <a:ext cx="8849125" cy="342900"/>
          </a:xfrm>
        </p:spPr>
        <p:txBody>
          <a:bodyPr anchor="b"/>
          <a:lstStyle>
            <a:lvl1pPr>
              <a:defRPr sz="1801"/>
            </a:lvl1pPr>
          </a:lstStyle>
          <a:p>
            <a:r>
              <a:rPr lang="en-US"/>
              <a:t>Click to edit Master title style</a:t>
            </a:r>
            <a:endParaRPr lang="en-US" dirty="0"/>
          </a:p>
        </p:txBody>
      </p:sp>
      <p:sp>
        <p:nvSpPr>
          <p:cNvPr id="3" name="Content Placeholder 2"/>
          <p:cNvSpPr>
            <a:spLocks noGrp="1"/>
          </p:cNvSpPr>
          <p:nvPr>
            <p:ph idx="1"/>
          </p:nvPr>
        </p:nvSpPr>
        <p:spPr>
          <a:xfrm>
            <a:off x="3888417" y="660561"/>
            <a:ext cx="4628267" cy="3655279"/>
          </a:xfrm>
        </p:spPr>
        <p:txBody>
          <a:bodyPr/>
          <a:lstStyle>
            <a:lvl1pPr>
              <a:defRPr sz="1501"/>
            </a:lvl1pPr>
            <a:lvl2pPr>
              <a:defRPr sz="1351"/>
            </a:lvl2pPr>
            <a:lvl3pPr>
              <a:defRPr sz="1200"/>
            </a:lvl3pPr>
            <a:lvl4pPr marL="510141" indent="0">
              <a:buNone/>
              <a:defRPr sz="1151"/>
            </a:lvl4pPr>
            <a:lvl5pPr>
              <a:defRPr sz="1151"/>
            </a:lvl5pPr>
            <a:lvl6pPr>
              <a:defRPr sz="2194"/>
            </a:lvl6pPr>
            <a:lvl7pPr>
              <a:defRPr sz="2194"/>
            </a:lvl7pPr>
            <a:lvl8pPr>
              <a:defRPr sz="2194"/>
            </a:lvl8pPr>
            <a:lvl9pPr>
              <a:defRPr sz="2194"/>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629714" y="1464724"/>
            <a:ext cx="2949832" cy="2858080"/>
          </a:xfrm>
        </p:spPr>
        <p:txBody>
          <a:bodyPr/>
          <a:lstStyle>
            <a:lvl1pPr marL="0" indent="0">
              <a:buNone/>
              <a:defRPr sz="1801"/>
            </a:lvl1pPr>
            <a:lvl2pPr marL="501437" indent="0">
              <a:buNone/>
              <a:defRPr sz="1536"/>
            </a:lvl2pPr>
            <a:lvl3pPr marL="1002872" indent="0">
              <a:buNone/>
              <a:defRPr sz="1316"/>
            </a:lvl3pPr>
            <a:lvl4pPr marL="1504308" indent="0">
              <a:buNone/>
              <a:defRPr sz="1097"/>
            </a:lvl4pPr>
            <a:lvl5pPr marL="2005744" indent="0">
              <a:buNone/>
              <a:defRPr sz="1097"/>
            </a:lvl5pPr>
            <a:lvl6pPr marL="2507180" indent="0">
              <a:buNone/>
              <a:defRPr sz="1097"/>
            </a:lvl6pPr>
            <a:lvl7pPr marL="3008615" indent="0">
              <a:buNone/>
              <a:defRPr sz="1097"/>
            </a:lvl7pPr>
            <a:lvl8pPr marL="3510052" indent="0">
              <a:buNone/>
              <a:defRPr sz="1097"/>
            </a:lvl8pPr>
            <a:lvl9pPr marL="4011487" indent="0">
              <a:buNone/>
              <a:defRPr sz="1097"/>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5963693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97577625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8552" y="301681"/>
            <a:ext cx="2186037" cy="455865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80140" y="301681"/>
            <a:ext cx="6328250" cy="4558655"/>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98560762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4" y="669134"/>
            <a:ext cx="8779552"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4" y="2719477"/>
            <a:ext cx="8779552"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6164525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75487"/>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700100" y="675487"/>
            <a:ext cx="4271526"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44982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192074" y="630174"/>
            <a:ext cx="8779551" cy="4135374"/>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070207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062750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192076" y="707235"/>
            <a:ext cx="8779550" cy="1886345"/>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192076" y="2707885"/>
            <a:ext cx="8779550" cy="2009774"/>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285260324"/>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192075" y="650079"/>
            <a:ext cx="4197286" cy="4010363"/>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4650407" y="650079"/>
            <a:ext cx="4309819" cy="4010363"/>
          </a:xfrm>
        </p:spPr>
        <p:txBody>
          <a:bodyPr/>
          <a:lstStyle>
            <a:lvl4pPr marL="51014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15930166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19051688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70302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750997094"/>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4" y="2407465"/>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Speaker Name, Title</a:t>
            </a:r>
          </a:p>
        </p:txBody>
      </p:sp>
      <p:sp>
        <p:nvSpPr>
          <p:cNvPr id="7" name="Rectangle 6"/>
          <p:cNvSpPr>
            <a:spLocks noChangeArrowheads="1"/>
          </p:cNvSpPr>
          <p:nvPr userDrawn="1"/>
        </p:nvSpPr>
        <p:spPr bwMode="black">
          <a:xfrm>
            <a:off x="322013" y="4768630"/>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30020700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9" y="471920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322013" y="4768630"/>
            <a:ext cx="1771263" cy="203363"/>
          </a:xfrm>
          <a:prstGeom prst="rect">
            <a:avLst/>
          </a:prstGeom>
          <a:solidFill>
            <a:schemeClr val="tx1"/>
          </a:solidFill>
          <a:ln>
            <a:noFill/>
          </a:ln>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85950145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5444F-5CA5-B34F-8B23-0BD17BEED78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3DD4E82-1CD8-C847-83E0-E4C5710C8C1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472B2AB-E299-7545-91AB-2EAB27D892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BE9DBB3-8E55-4C44-904C-495E66D8D5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D69635-D017-9B48-9E03-644288BA95DB}"/>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701768193"/>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1208B-D3B1-DC43-BCAA-C2B11E783A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9F6522-36A0-E544-857F-83D7CBF08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A7E00-459B-3745-A698-2FD8857BCB1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EBB39D7-EC29-F646-A892-27B3A98F0C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0FF537-CA70-D347-99B7-362947375EE1}"/>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9543447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DD7A6-2ED1-424D-A631-55B007F1716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4941D39-FAD6-8344-8207-6F8B446A63D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D6E47-CFB7-4B48-9164-301CDA28F8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126A19D-45D6-A741-AD5C-AE73B45A4F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B6A904-B3FF-D440-A9E1-4E524508E9E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14810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FC3C-E732-184D-A89D-831F48D2D5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B21305-D5BC-F74A-A7D0-9DF1E669C88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AC985E-03A7-FB47-872A-7F5828B97876}"/>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FCA96-935A-D847-A73D-5B58A3A1B8F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FD8268A-06A3-304C-90F5-9769CDA1E9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F29226-905F-974E-A729-E9E6A1965C1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428850999"/>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C26C6-9FD5-E149-BCCC-CF28D6171F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8EF43D-4C32-6C4B-B835-88738B2EBDA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4901556-02F7-9D43-B410-B7B9B2378AF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E5E6F7-344F-D646-8EAD-07BF61D4FB90}"/>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E289B95-6448-B144-B37A-43DED191973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98BD3D-124F-0A44-AFA4-5D67540E9258}"/>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DA44337-4604-B442-90A4-6229588A21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046A9E-35E7-1446-9F7B-F19581E2FD16}"/>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125014132"/>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C35C1-43F0-7A4E-864E-3B678654D6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89198D-1617-EF40-A72B-2155732F8F68}"/>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2DFF81E-7B43-2D4B-BDD7-E45A0C896D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16A39E2-FF91-7846-9486-51172D5E427A}"/>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32793768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295834-CE09-6643-B2B6-36F5332B752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1E585C9F-4EA7-AF44-8291-01963AD6F4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115978-2FD4-734C-BEEE-4A5E9B580C9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71343284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7E0D5-C74C-5B4B-80CC-DA32DF730D0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160E9B7-F9C0-4E43-962D-565489605ABD}"/>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323243-FD6A-944F-96F8-D621BDF4CB8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E3C0D9D-EA9E-5648-8F2D-2FA2B7DE847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FF2CE82-98F6-5C46-822D-C3617A234C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B8EDA-305E-8C44-BAFC-4C9AC62BC50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31686997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7AEE-AA2D-344F-90BF-71E2A607BF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523D6E1-D77B-E64B-9DD5-304BBE9B29E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97E923E-E2C1-8D42-B68A-00DF73E658F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9A8070B-C4CA-C141-982D-19140E5A24F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4826DFE-676B-0C49-AD9F-EE78E5A34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AFA089-AF96-344D-B853-F6D884865FD7}"/>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345830287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951D-358B-0649-B9FD-CC51F179B2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7F3765-161B-FA42-83D7-38F789429A4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424D17-318D-6148-A63E-D2762DF7EEC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257853C-E3C9-CE4C-B66C-46581DA0E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E2C6A-2CDC-AB49-AB03-E69D481E60C5}"/>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2960058011"/>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90F08A-D099-FB41-B99E-B6C8988CE07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F31769-6557-E445-8607-6A66E337B2FD}"/>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A4F67B-49AE-FB4B-89F5-41C04F08F5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5C36F7-C94C-604F-B9F8-4CE00555A4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B5560-6887-A540-AC18-9E67B707FA92}"/>
              </a:ext>
            </a:extLst>
          </p:cNvPr>
          <p:cNvSpPr>
            <a:spLocks noGrp="1"/>
          </p:cNvSpPr>
          <p:nvPr>
            <p:ph type="sldNum" sz="quarter" idx="12"/>
          </p:nvPr>
        </p:nvSpPr>
        <p:spPr/>
        <p:txBody>
          <a:bodyPr/>
          <a:lstStyle/>
          <a:p>
            <a:fld id="{CA257163-1F32-BB4E-BCCB-29C3D57A14CF}" type="slidenum">
              <a:rPr lang="en-US" smtClean="0"/>
              <a:t>‹#›</a:t>
            </a:fld>
            <a:endParaRPr lang="en-US"/>
          </a:p>
        </p:txBody>
      </p:sp>
    </p:spTree>
    <p:extLst>
      <p:ext uri="{BB962C8B-B14F-4D97-AF65-F5344CB8AC3E}">
        <p14:creationId xmlns:p14="http://schemas.microsoft.com/office/powerpoint/2010/main" val="410689668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276350"/>
            <a:ext cx="9144000" cy="3867150"/>
          </a:xfrm>
          <a:solidFill>
            <a:schemeClr val="tx1"/>
          </a:solidFill>
        </p:spPr>
        <p:txBody>
          <a:bodyPr lIns="91440" tIns="91440" rIns="91440" bIns="91440"/>
          <a:lstStyle/>
          <a:p>
            <a:r>
              <a:rPr lang="en-US" dirty="0"/>
              <a:t>Click icon to add picture</a:t>
            </a:r>
          </a:p>
        </p:txBody>
      </p:sp>
      <p:sp>
        <p:nvSpPr>
          <p:cNvPr id="2" name="Title 1"/>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Systems Sales Leadership Academy / © 2019 IBM Corporation / #SystemsSpeed2019</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64503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909394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966661160"/>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912EB8-3FF4-4F25-B2EF-0E19F779847F}"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0790653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912EB8-3FF4-4F25-B2EF-0E19F779847F}"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83339317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912EB8-3FF4-4F25-B2EF-0E19F779847F}" type="datetimeFigureOut">
              <a:rPr lang="en-US" smtClean="0"/>
              <a:t>2/26/2020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05491076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12EB8-3FF4-4F25-B2EF-0E19F779847F}" type="datetimeFigureOut">
              <a:rPr lang="en-US" smtClean="0"/>
              <a:t>2/26/2020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393543467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12EB8-3FF4-4F25-B2EF-0E19F779847F}" type="datetimeFigureOut">
              <a:rPr lang="en-US" smtClean="0"/>
              <a:t>2/26/2020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692506977"/>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37964260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2/26/2020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3552429905"/>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40197189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2/26/2020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8444505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1A1D-3078-402C-B03D-954EE4EB830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DA3A811-0372-4003-AD47-5A9DB2C15EC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51F1103-8385-4964-BAA0-EE8E2770A6C9}"/>
              </a:ext>
            </a:extLst>
          </p:cNvPr>
          <p:cNvSpPr>
            <a:spLocks noGrp="1"/>
          </p:cNvSpPr>
          <p:nvPr>
            <p:ph type="dt" sz="half" idx="10"/>
          </p:nvPr>
        </p:nvSpPr>
        <p:spPr/>
        <p:txBody>
          <a:bodyPr/>
          <a:lstStyle/>
          <a:p>
            <a:fld id="{B251F46F-75CF-455D-ACAC-02A8B914823B}" type="datetime1">
              <a:rPr lang="en-US" smtClean="0"/>
              <a:t>2/26/2020</a:t>
            </a:fld>
            <a:endParaRPr lang="en-US"/>
          </a:p>
        </p:txBody>
      </p:sp>
      <p:sp>
        <p:nvSpPr>
          <p:cNvPr id="5" name="Footer Placeholder 4">
            <a:extLst>
              <a:ext uri="{FF2B5EF4-FFF2-40B4-BE49-F238E27FC236}">
                <a16:creationId xmlns:a16="http://schemas.microsoft.com/office/drawing/2014/main" id="{FD33F58E-BDB8-4543-AC96-2FF51DF73272}"/>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E5F8B373-C58E-4552-ACAC-6DA83D4DCD4E}"/>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624486894"/>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F65-0A29-4A76-8F32-E8C6DABBD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35EEF-94C3-4224-B17B-EFB6329BC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D2BFE-45EC-4763-9009-E82E55EFAFE1}"/>
              </a:ext>
            </a:extLst>
          </p:cNvPr>
          <p:cNvSpPr>
            <a:spLocks noGrp="1"/>
          </p:cNvSpPr>
          <p:nvPr>
            <p:ph type="dt" sz="half" idx="10"/>
          </p:nvPr>
        </p:nvSpPr>
        <p:spPr/>
        <p:txBody>
          <a:bodyPr/>
          <a:lstStyle>
            <a:lvl1pPr>
              <a:defRPr sz="675"/>
            </a:lvl1pPr>
          </a:lstStyle>
          <a:p>
            <a:fld id="{0A7D0A23-E659-45F2-AC95-939B448E75C9}" type="datetime1">
              <a:rPr lang="en-US" smtClean="0"/>
              <a:pPr/>
              <a:t>2/26/2020</a:t>
            </a:fld>
            <a:r>
              <a:rPr lang="en-US"/>
              <a:t> - Nelson Lopez - RTP/DAT </a:t>
            </a:r>
            <a:endParaRPr lang="en-US" dirty="0"/>
          </a:p>
        </p:txBody>
      </p:sp>
      <p:sp>
        <p:nvSpPr>
          <p:cNvPr id="5" name="Footer Placeholder 4">
            <a:extLst>
              <a:ext uri="{FF2B5EF4-FFF2-40B4-BE49-F238E27FC236}">
                <a16:creationId xmlns:a16="http://schemas.microsoft.com/office/drawing/2014/main" id="{3DF00FA7-F52E-4343-B697-33FC616E50A3}"/>
              </a:ext>
            </a:extLst>
          </p:cNvPr>
          <p:cNvSpPr>
            <a:spLocks noGrp="1"/>
          </p:cNvSpPr>
          <p:nvPr>
            <p:ph type="ftr" sz="quarter" idx="11"/>
          </p:nvPr>
        </p:nvSpPr>
        <p:spPr>
          <a:xfrm>
            <a:off x="3543301" y="4767263"/>
            <a:ext cx="2057399" cy="273844"/>
          </a:xfrm>
        </p:spPr>
        <p:txBody>
          <a:bodyPr/>
          <a:lstStyle>
            <a:lvl1pPr>
              <a:defRPr sz="600"/>
            </a:lvl1pPr>
          </a:lstStyle>
          <a:p>
            <a:r>
              <a:rPr lang="en-US" dirty="0"/>
              <a:t>IBM non-confidential</a:t>
            </a:r>
          </a:p>
        </p:txBody>
      </p:sp>
      <p:sp>
        <p:nvSpPr>
          <p:cNvPr id="6" name="Slide Number Placeholder 5">
            <a:extLst>
              <a:ext uri="{FF2B5EF4-FFF2-40B4-BE49-F238E27FC236}">
                <a16:creationId xmlns:a16="http://schemas.microsoft.com/office/drawing/2014/main" id="{1861D915-341C-4BFE-B309-E5083764AABF}"/>
              </a:ext>
            </a:extLst>
          </p:cNvPr>
          <p:cNvSpPr>
            <a:spLocks noGrp="1"/>
          </p:cNvSpPr>
          <p:nvPr>
            <p:ph type="sldNum" sz="quarter" idx="12"/>
          </p:nvPr>
        </p:nvSpPr>
        <p:spPr>
          <a:xfrm>
            <a:off x="8056548" y="4767263"/>
            <a:ext cx="458802" cy="273844"/>
          </a:xfrm>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26924667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0FF8-57DC-4798-BE6D-CE0B4C0CB7FB}"/>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77F4997-A475-452C-86F0-6480FC4CC4C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7C0151-76D6-49EA-9744-070D368AFDF8}"/>
              </a:ext>
            </a:extLst>
          </p:cNvPr>
          <p:cNvSpPr>
            <a:spLocks noGrp="1"/>
          </p:cNvSpPr>
          <p:nvPr>
            <p:ph type="dt" sz="half" idx="10"/>
          </p:nvPr>
        </p:nvSpPr>
        <p:spPr/>
        <p:txBody>
          <a:bodyPr/>
          <a:lstStyle/>
          <a:p>
            <a:fld id="{BA03B71E-7A7B-4DD7-B657-3BD01922BB22}" type="datetime1">
              <a:rPr lang="en-US" smtClean="0"/>
              <a:t>2/26/2020</a:t>
            </a:fld>
            <a:endParaRPr lang="en-US"/>
          </a:p>
        </p:txBody>
      </p:sp>
      <p:sp>
        <p:nvSpPr>
          <p:cNvPr id="5" name="Footer Placeholder 4">
            <a:extLst>
              <a:ext uri="{FF2B5EF4-FFF2-40B4-BE49-F238E27FC236}">
                <a16:creationId xmlns:a16="http://schemas.microsoft.com/office/drawing/2014/main" id="{7FECFC73-79B8-4450-A1B7-30D09CB55F0B}"/>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87F4EA14-595D-4F3E-A6E8-070182FB0C0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233032106"/>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D672-CCE6-453C-96DD-660B23472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4DDDA-10F0-48E5-9278-0C914C74625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3CEC44-A535-417E-AD98-CCCAAC9C03E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D3068-DB3F-4B29-BAE4-75618A7670FD}"/>
              </a:ext>
            </a:extLst>
          </p:cNvPr>
          <p:cNvSpPr>
            <a:spLocks noGrp="1"/>
          </p:cNvSpPr>
          <p:nvPr>
            <p:ph type="dt" sz="half" idx="10"/>
          </p:nvPr>
        </p:nvSpPr>
        <p:spPr/>
        <p:txBody>
          <a:bodyPr/>
          <a:lstStyle/>
          <a:p>
            <a:fld id="{63D6CD9C-1E6E-45AB-843F-3E65074C7722}" type="datetime1">
              <a:rPr lang="en-US" smtClean="0"/>
              <a:t>2/26/2020</a:t>
            </a:fld>
            <a:endParaRPr lang="en-US"/>
          </a:p>
        </p:txBody>
      </p:sp>
      <p:sp>
        <p:nvSpPr>
          <p:cNvPr id="6" name="Footer Placeholder 5">
            <a:extLst>
              <a:ext uri="{FF2B5EF4-FFF2-40B4-BE49-F238E27FC236}">
                <a16:creationId xmlns:a16="http://schemas.microsoft.com/office/drawing/2014/main" id="{56B89342-B776-4880-83CB-CBCAD52F41CB}"/>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1B59BDE6-41E5-44D8-A4A5-7BAA71F69FC9}"/>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70582346"/>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1426-224B-4553-B86D-02C4AED1CAAE}"/>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35E95-A9D5-452E-8A94-14C5D8522001}"/>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8626A-1475-4966-905B-82613EC64CE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28D2AB-32BD-469E-9A10-AFF5BD7FA1F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E41D5-A401-4ED9-BC95-BE472986E6C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C4BE9-A5D6-4943-932A-C6F63DD54AEA}"/>
              </a:ext>
            </a:extLst>
          </p:cNvPr>
          <p:cNvSpPr>
            <a:spLocks noGrp="1"/>
          </p:cNvSpPr>
          <p:nvPr>
            <p:ph type="dt" sz="half" idx="10"/>
          </p:nvPr>
        </p:nvSpPr>
        <p:spPr/>
        <p:txBody>
          <a:bodyPr/>
          <a:lstStyle/>
          <a:p>
            <a:fld id="{AC1A58B9-CE53-4074-B97B-76239EB0EAD5}" type="datetime1">
              <a:rPr lang="en-US" smtClean="0"/>
              <a:t>2/26/2020</a:t>
            </a:fld>
            <a:endParaRPr lang="en-US"/>
          </a:p>
        </p:txBody>
      </p:sp>
      <p:sp>
        <p:nvSpPr>
          <p:cNvPr id="8" name="Footer Placeholder 7">
            <a:extLst>
              <a:ext uri="{FF2B5EF4-FFF2-40B4-BE49-F238E27FC236}">
                <a16:creationId xmlns:a16="http://schemas.microsoft.com/office/drawing/2014/main" id="{98DF8478-9081-45E7-9F31-B354BAA15389}"/>
              </a:ext>
            </a:extLst>
          </p:cNvPr>
          <p:cNvSpPr>
            <a:spLocks noGrp="1"/>
          </p:cNvSpPr>
          <p:nvPr>
            <p:ph type="ftr" sz="quarter" idx="11"/>
          </p:nvPr>
        </p:nvSpPr>
        <p:spPr/>
        <p:txBody>
          <a:bodyPr/>
          <a:lstStyle/>
          <a:p>
            <a:r>
              <a:rPr lang="en-US"/>
              <a:t>Nelson Lopez - RTP/DAT May 5/19 - IBM non-confidential</a:t>
            </a:r>
          </a:p>
        </p:txBody>
      </p:sp>
      <p:sp>
        <p:nvSpPr>
          <p:cNvPr id="9" name="Slide Number Placeholder 8">
            <a:extLst>
              <a:ext uri="{FF2B5EF4-FFF2-40B4-BE49-F238E27FC236}">
                <a16:creationId xmlns:a16="http://schemas.microsoft.com/office/drawing/2014/main" id="{5C667FED-60DC-47A6-BCEA-70FCDD9B54E0}"/>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420372668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1B04-9188-46C6-99E4-E3142398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9B83-CA42-4C5D-8E01-B56EC255365A}"/>
              </a:ext>
            </a:extLst>
          </p:cNvPr>
          <p:cNvSpPr>
            <a:spLocks noGrp="1"/>
          </p:cNvSpPr>
          <p:nvPr>
            <p:ph type="dt" sz="half" idx="10"/>
          </p:nvPr>
        </p:nvSpPr>
        <p:spPr/>
        <p:txBody>
          <a:bodyPr/>
          <a:lstStyle/>
          <a:p>
            <a:fld id="{6106203B-A2BF-43AA-AFC0-39FFA793CC9D}" type="datetime1">
              <a:rPr lang="en-US" smtClean="0"/>
              <a:t>2/26/2020</a:t>
            </a:fld>
            <a:endParaRPr lang="en-US"/>
          </a:p>
        </p:txBody>
      </p:sp>
      <p:sp>
        <p:nvSpPr>
          <p:cNvPr id="4" name="Footer Placeholder 3">
            <a:extLst>
              <a:ext uri="{FF2B5EF4-FFF2-40B4-BE49-F238E27FC236}">
                <a16:creationId xmlns:a16="http://schemas.microsoft.com/office/drawing/2014/main" id="{3A99C100-7E72-4CA6-971D-D6CD765C8068}"/>
              </a:ext>
            </a:extLst>
          </p:cNvPr>
          <p:cNvSpPr>
            <a:spLocks noGrp="1"/>
          </p:cNvSpPr>
          <p:nvPr>
            <p:ph type="ftr" sz="quarter" idx="11"/>
          </p:nvPr>
        </p:nvSpPr>
        <p:spPr/>
        <p:txBody>
          <a:bodyPr/>
          <a:lstStyle/>
          <a:p>
            <a:r>
              <a:rPr lang="en-US"/>
              <a:t>Nelson Lopez - RTP/DAT May 5/19 - IBM non-confidential</a:t>
            </a:r>
          </a:p>
        </p:txBody>
      </p:sp>
      <p:sp>
        <p:nvSpPr>
          <p:cNvPr id="5" name="Slide Number Placeholder 4">
            <a:extLst>
              <a:ext uri="{FF2B5EF4-FFF2-40B4-BE49-F238E27FC236}">
                <a16:creationId xmlns:a16="http://schemas.microsoft.com/office/drawing/2014/main" id="{19A40213-6A8B-490E-8798-B3171C5C7BE2}"/>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92235629"/>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42076-036A-43F6-9ECC-C244AD5D4A34}"/>
              </a:ext>
            </a:extLst>
          </p:cNvPr>
          <p:cNvSpPr>
            <a:spLocks noGrp="1"/>
          </p:cNvSpPr>
          <p:nvPr>
            <p:ph type="dt" sz="half" idx="10"/>
          </p:nvPr>
        </p:nvSpPr>
        <p:spPr/>
        <p:txBody>
          <a:bodyPr/>
          <a:lstStyle/>
          <a:p>
            <a:fld id="{88570737-FF1C-48C8-B26D-2AD25ED814E2}" type="datetime1">
              <a:rPr lang="en-US" smtClean="0"/>
              <a:t>2/26/2020</a:t>
            </a:fld>
            <a:endParaRPr lang="en-US"/>
          </a:p>
        </p:txBody>
      </p:sp>
      <p:sp>
        <p:nvSpPr>
          <p:cNvPr id="3" name="Footer Placeholder 2">
            <a:extLst>
              <a:ext uri="{FF2B5EF4-FFF2-40B4-BE49-F238E27FC236}">
                <a16:creationId xmlns:a16="http://schemas.microsoft.com/office/drawing/2014/main" id="{C8BF5CD8-0B8F-4D16-B7F4-83329E95F9C3}"/>
              </a:ext>
            </a:extLst>
          </p:cNvPr>
          <p:cNvSpPr>
            <a:spLocks noGrp="1"/>
          </p:cNvSpPr>
          <p:nvPr>
            <p:ph type="ftr" sz="quarter" idx="11"/>
          </p:nvPr>
        </p:nvSpPr>
        <p:spPr/>
        <p:txBody>
          <a:bodyPr/>
          <a:lstStyle/>
          <a:p>
            <a:r>
              <a:rPr lang="en-US"/>
              <a:t>Nelson Lopez - RTP/DAT May 5/19 - IBM non-confidential</a:t>
            </a:r>
          </a:p>
        </p:txBody>
      </p:sp>
      <p:sp>
        <p:nvSpPr>
          <p:cNvPr id="4" name="Slide Number Placeholder 3">
            <a:extLst>
              <a:ext uri="{FF2B5EF4-FFF2-40B4-BE49-F238E27FC236}">
                <a16:creationId xmlns:a16="http://schemas.microsoft.com/office/drawing/2014/main" id="{B14EFB41-5D95-42D6-A6F2-BA271D482DB6}"/>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712231584"/>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F535-344F-46DC-AE71-AB2493114DE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BD04B6C-94E3-4C36-A58C-54993C547DE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F20C3-663D-4E1E-B5BF-CDCDB4770A2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E3F7836-EA59-4368-9491-374EBB1A12A7}"/>
              </a:ext>
            </a:extLst>
          </p:cNvPr>
          <p:cNvSpPr>
            <a:spLocks noGrp="1"/>
          </p:cNvSpPr>
          <p:nvPr>
            <p:ph type="dt" sz="half" idx="10"/>
          </p:nvPr>
        </p:nvSpPr>
        <p:spPr/>
        <p:txBody>
          <a:bodyPr/>
          <a:lstStyle/>
          <a:p>
            <a:fld id="{BEB211FC-0F6E-414A-BEBD-6F88DDAEDA07}" type="datetime1">
              <a:rPr lang="en-US" smtClean="0"/>
              <a:t>2/26/2020</a:t>
            </a:fld>
            <a:endParaRPr lang="en-US"/>
          </a:p>
        </p:txBody>
      </p:sp>
      <p:sp>
        <p:nvSpPr>
          <p:cNvPr id="6" name="Footer Placeholder 5">
            <a:extLst>
              <a:ext uri="{FF2B5EF4-FFF2-40B4-BE49-F238E27FC236}">
                <a16:creationId xmlns:a16="http://schemas.microsoft.com/office/drawing/2014/main" id="{FFEEBFE4-4805-4B07-8CE7-5B6458C348CE}"/>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8CF4AE84-4482-4E4A-858C-57FD7C05A92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84441812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5F4-1808-4925-AA13-B3D154B1405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BD466F9-2F39-4D7F-B0F7-CD6F37D3E33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C80C5DA-CD6C-4F6C-9636-AB74FB60ADA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7BBF61-8BE5-47DF-925F-7C9BA81E2329}"/>
              </a:ext>
            </a:extLst>
          </p:cNvPr>
          <p:cNvSpPr>
            <a:spLocks noGrp="1"/>
          </p:cNvSpPr>
          <p:nvPr>
            <p:ph type="dt" sz="half" idx="10"/>
          </p:nvPr>
        </p:nvSpPr>
        <p:spPr/>
        <p:txBody>
          <a:bodyPr/>
          <a:lstStyle/>
          <a:p>
            <a:fld id="{234C3FB9-2ABF-4D1D-9226-7B17FE5CFCB6}" type="datetime1">
              <a:rPr lang="en-US" smtClean="0"/>
              <a:t>2/26/2020</a:t>
            </a:fld>
            <a:endParaRPr lang="en-US"/>
          </a:p>
        </p:txBody>
      </p:sp>
      <p:sp>
        <p:nvSpPr>
          <p:cNvPr id="6" name="Footer Placeholder 5">
            <a:extLst>
              <a:ext uri="{FF2B5EF4-FFF2-40B4-BE49-F238E27FC236}">
                <a16:creationId xmlns:a16="http://schemas.microsoft.com/office/drawing/2014/main" id="{3265B75E-4D8A-4849-903E-3E83287DAB8D}"/>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9B18B6A9-F73A-456B-B352-7DFD76328F63}"/>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358575499"/>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68EF-FE0A-4E85-98BC-B40856D9B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A2D291-95B5-4309-AF2A-03DCBFC6EA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110EF-1EC1-484D-91AF-25A88698FB4A}"/>
              </a:ext>
            </a:extLst>
          </p:cNvPr>
          <p:cNvSpPr>
            <a:spLocks noGrp="1"/>
          </p:cNvSpPr>
          <p:nvPr>
            <p:ph type="dt" sz="half" idx="10"/>
          </p:nvPr>
        </p:nvSpPr>
        <p:spPr/>
        <p:txBody>
          <a:bodyPr/>
          <a:lstStyle/>
          <a:p>
            <a:fld id="{40412776-1159-4A79-8081-C0050CE4728D}" type="datetime1">
              <a:rPr lang="en-US" smtClean="0"/>
              <a:t>2/26/2020</a:t>
            </a:fld>
            <a:endParaRPr lang="en-US"/>
          </a:p>
        </p:txBody>
      </p:sp>
      <p:sp>
        <p:nvSpPr>
          <p:cNvPr id="5" name="Footer Placeholder 4">
            <a:extLst>
              <a:ext uri="{FF2B5EF4-FFF2-40B4-BE49-F238E27FC236}">
                <a16:creationId xmlns:a16="http://schemas.microsoft.com/office/drawing/2014/main" id="{C7EF69BA-61EB-48CE-917D-BC2C676D1D1F}"/>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363BD681-F3F4-499C-9C3C-526D878C01E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40924707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F360E-F23C-4B00-81B2-40F57986CB4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F0829-A4F7-4B0C-B80A-8F8D8FDFAB2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EAC66-BB7F-4CE0-B474-8B1E7295B4BB}"/>
              </a:ext>
            </a:extLst>
          </p:cNvPr>
          <p:cNvSpPr>
            <a:spLocks noGrp="1"/>
          </p:cNvSpPr>
          <p:nvPr>
            <p:ph type="dt" sz="half" idx="10"/>
          </p:nvPr>
        </p:nvSpPr>
        <p:spPr/>
        <p:txBody>
          <a:bodyPr/>
          <a:lstStyle/>
          <a:p>
            <a:fld id="{5A838910-C8C5-4C78-9BE5-6059E9517EAE}" type="datetime1">
              <a:rPr lang="en-US" smtClean="0"/>
              <a:t>2/26/2020</a:t>
            </a:fld>
            <a:endParaRPr lang="en-US"/>
          </a:p>
        </p:txBody>
      </p:sp>
      <p:sp>
        <p:nvSpPr>
          <p:cNvPr id="5" name="Footer Placeholder 4">
            <a:extLst>
              <a:ext uri="{FF2B5EF4-FFF2-40B4-BE49-F238E27FC236}">
                <a16:creationId xmlns:a16="http://schemas.microsoft.com/office/drawing/2014/main" id="{E764D734-05C7-4232-B84C-E7CC44F60A7A}"/>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63BE378D-4E58-495A-9258-240783FB608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8568093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6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NDA Confidential</a:t>
            </a:r>
          </a:p>
        </p:txBody>
      </p:sp>
    </p:spTree>
    <p:extLst>
      <p:ext uri="{BB962C8B-B14F-4D97-AF65-F5344CB8AC3E}">
        <p14:creationId xmlns:p14="http://schemas.microsoft.com/office/powerpoint/2010/main" val="148737410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276350"/>
            <a:ext cx="9144000" cy="386715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9144000" cy="127635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66641318"/>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4" y="1564604"/>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4" y="2407465"/>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Speaker Name, Title</a:t>
            </a:r>
          </a:p>
        </p:txBody>
      </p:sp>
      <p:sp>
        <p:nvSpPr>
          <p:cNvPr id="7" name="Rectangle 6"/>
          <p:cNvSpPr>
            <a:spLocks noChangeArrowheads="1"/>
          </p:cNvSpPr>
          <p:nvPr userDrawn="1"/>
        </p:nvSpPr>
        <p:spPr bwMode="black">
          <a:xfrm>
            <a:off x="322013" y="4768630"/>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2019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083793017"/>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922632"/>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671E21A-F473-1E42-B694-BC97B2146A85}"/>
              </a:ext>
            </a:extLst>
          </p:cNvPr>
          <p:cNvSpPr/>
          <p:nvPr userDrawn="1"/>
        </p:nvSpPr>
        <p:spPr>
          <a:xfrm>
            <a:off x="0" y="1024401"/>
            <a:ext cx="8781222" cy="37914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13"/>
          </a:p>
        </p:txBody>
      </p:sp>
    </p:spTree>
    <p:extLst>
      <p:ext uri="{BB962C8B-B14F-4D97-AF65-F5344CB8AC3E}">
        <p14:creationId xmlns:p14="http://schemas.microsoft.com/office/powerpoint/2010/main" val="3766475479"/>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4642830" y="1160860"/>
            <a:ext cx="4086225" cy="3576638"/>
          </a:xfrm>
        </p:spPr>
        <p:txBody>
          <a:bodyPr/>
          <a:lstStyle/>
          <a:p>
            <a:r>
              <a:rPr lang="en-US"/>
              <a:t>Click icon to add picture</a:t>
            </a:r>
          </a:p>
        </p:txBody>
      </p:sp>
    </p:spTree>
    <p:extLst>
      <p:ext uri="{BB962C8B-B14F-4D97-AF65-F5344CB8AC3E}">
        <p14:creationId xmlns:p14="http://schemas.microsoft.com/office/powerpoint/2010/main" val="201841675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4601012"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p:cNvSpPr>
            <a:spLocks noGrp="1"/>
          </p:cNvSpPr>
          <p:nvPr>
            <p:ph type="pic" sz="quarter" idx="14"/>
          </p:nvPr>
        </p:nvSpPr>
        <p:spPr>
          <a:xfrm>
            <a:off x="239172" y="1160860"/>
            <a:ext cx="4086225" cy="3576638"/>
          </a:xfrm>
        </p:spPr>
        <p:txBody>
          <a:bodyPr/>
          <a:lstStyle/>
          <a:p>
            <a:r>
              <a:rPr lang="en-US"/>
              <a:t>Click icon to add picture</a:t>
            </a:r>
          </a:p>
        </p:txBody>
      </p:sp>
    </p:spTree>
    <p:extLst>
      <p:ext uri="{BB962C8B-B14F-4D97-AF65-F5344CB8AC3E}">
        <p14:creationId xmlns:p14="http://schemas.microsoft.com/office/powerpoint/2010/main" val="981702378"/>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6"/>
          <p:cNvSpPr>
            <a:spLocks noGrp="1"/>
          </p:cNvSpPr>
          <p:nvPr>
            <p:ph sz="quarter" idx="14"/>
          </p:nvPr>
        </p:nvSpPr>
        <p:spPr>
          <a:xfrm>
            <a:off x="4659699" y="1160584"/>
            <a:ext cx="4086225"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88868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7531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3647791"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r>
              <a:rPr lang="en-US" dirty="0">
                <a:latin typeface="IBM Plex Sans SemiBold"/>
                <a:ea typeface="IBM Plex Sans SemiBold"/>
                <a:cs typeface="IBM Plex Sans SemiBold"/>
                <a:sym typeface="IBM Plex Sans SemiBold"/>
              </a:rPr>
              <a:t> and Cognitive Software</a:t>
            </a:r>
            <a:r>
              <a:rPr dirty="0"/>
              <a:t> Fast Start 2020</a:t>
            </a:r>
          </a:p>
        </p:txBody>
      </p:sp>
      <p:pic>
        <p:nvPicPr>
          <p:cNvPr id="1316" name="fs-pictogram-productive-light.png" descr="fs-pictogram-productive-light.png"/>
          <p:cNvPicPr>
            <a:picLocks noChangeAspect="1"/>
          </p:cNvPicPr>
          <p:nvPr/>
        </p:nvPicPr>
        <p:blipFill>
          <a:blip r:embed="rId2"/>
          <a:stretch>
            <a:fillRect/>
          </a:stretch>
        </p:blipFill>
        <p:spPr>
          <a:xfrm>
            <a:off x="3367170" y="1366341"/>
            <a:ext cx="2409661" cy="2410818"/>
          </a:xfrm>
          <a:prstGeom prst="rect">
            <a:avLst/>
          </a:prstGeom>
          <a:ln w="12700">
            <a:miter lim="400000"/>
          </a:ln>
        </p:spPr>
      </p:pic>
      <p:pic>
        <p:nvPicPr>
          <p:cNvPr id="1317" name="IBM_Cloud_Icon_White.png" descr="IBM_Cloud_Icon_White.png"/>
          <p:cNvPicPr>
            <a:picLocks noChangeAspect="1"/>
          </p:cNvPicPr>
          <p:nvPr/>
        </p:nvPicPr>
        <p:blipFill>
          <a:blip r:embed="rId3"/>
          <a:stretch>
            <a:fillRect/>
          </a:stretch>
        </p:blipFill>
        <p:spPr>
          <a:xfrm>
            <a:off x="8076413" y="110791"/>
            <a:ext cx="898399" cy="84225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7586438" y="4612501"/>
            <a:ext cx="1303562" cy="276999"/>
          </a:xfrm>
          <a:prstGeom prst="rect">
            <a:avLst/>
          </a:prstGeom>
        </p:spPr>
        <p:txBody>
          <a:bodyPr wrap="none">
            <a:spAutoFit/>
          </a:bodyPr>
          <a:lstStyle/>
          <a:p>
            <a:pPr algn="r"/>
            <a:r>
              <a:rPr lang="en-US" sz="12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1270707772"/>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fld id="{EB047FE2-0F83-45F6-A628-13E47C8C40B8}" type="slidenum">
              <a:rPr lang="en-US"/>
              <a:pPr/>
              <a:t>‹#›</a:t>
            </a:fld>
            <a:endParaRPr lang="en-US"/>
          </a:p>
        </p:txBody>
      </p:sp>
      <p:sp>
        <p:nvSpPr>
          <p:cNvPr id="4" name="Footer Placeholder 3"/>
          <p:cNvSpPr>
            <a:spLocks noGrp="1"/>
          </p:cNvSpPr>
          <p:nvPr>
            <p:ph type="ftr" sz="quarter" idx="11"/>
          </p:nvPr>
        </p:nvSpPr>
        <p:spPr/>
        <p:txBody>
          <a:bodyPr/>
          <a:lstStyle>
            <a:lvl1pPr>
              <a:defRPr/>
            </a:lvl1pPr>
          </a:lstStyle>
          <a:p>
            <a:r>
              <a:rPr lang="en-US"/>
              <a:t>© Copyright IBM Corporation 2017</a:t>
            </a:r>
          </a:p>
        </p:txBody>
      </p:sp>
      <p:sp>
        <p:nvSpPr>
          <p:cNvPr id="5" name="Date Placeholder 4"/>
          <p:cNvSpPr>
            <a:spLocks noGrp="1"/>
          </p:cNvSpPr>
          <p:nvPr>
            <p:ph type="dt" sz="half" idx="12"/>
          </p:nvPr>
        </p:nvSpPr>
        <p:spPr/>
        <p:txBody>
          <a:bodyPr/>
          <a:lstStyle>
            <a:lvl1pPr>
              <a:defRPr/>
            </a:lvl1pPr>
          </a:lstStyle>
          <a:p>
            <a:endParaRPr lang="en-US"/>
          </a:p>
        </p:txBody>
      </p:sp>
    </p:spTree>
    <p:extLst>
      <p:ext uri="{BB962C8B-B14F-4D97-AF65-F5344CB8AC3E}">
        <p14:creationId xmlns:p14="http://schemas.microsoft.com/office/powerpoint/2010/main" val="96022036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8295" y="461967"/>
            <a:ext cx="8620125" cy="33214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268295" y="1200154"/>
            <a:ext cx="8620125" cy="118263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266705" y="942976"/>
            <a:ext cx="8639175" cy="307775"/>
          </a:xfrm>
        </p:spPr>
        <p:txBody>
          <a:bodyPr/>
          <a:lstStyle>
            <a:lvl1pPr marL="0" indent="0">
              <a:spcBef>
                <a:spcPts val="0"/>
              </a:spcBef>
              <a:buFontTx/>
              <a:buNone/>
              <a:defRPr sz="1400" i="1">
                <a:solidFill>
                  <a:schemeClr val="tx1"/>
                </a:solidFill>
              </a:defRPr>
            </a:lvl1pPr>
            <a:lvl2pPr marL="130963" indent="0">
              <a:buFontTx/>
              <a:buNone/>
              <a:defRPr sz="1400" i="1">
                <a:solidFill>
                  <a:schemeClr val="tx1"/>
                </a:solidFill>
              </a:defRPr>
            </a:lvl2pPr>
            <a:lvl3pPr marL="254782" indent="0">
              <a:buFontTx/>
              <a:buNone/>
              <a:defRPr sz="1400" i="1">
                <a:solidFill>
                  <a:schemeClr val="tx1"/>
                </a:solidFill>
              </a:defRPr>
            </a:lvl3pPr>
            <a:lvl4pPr marL="772677" indent="0">
              <a:buFontTx/>
              <a:buNone/>
              <a:defRPr sz="1400" i="1">
                <a:solidFill>
                  <a:schemeClr val="tx1"/>
                </a:solidFill>
              </a:defRPr>
            </a:lvl4pPr>
            <a:lvl5pPr marL="1032221" indent="0">
              <a:buFontTx/>
              <a:buNone/>
              <a:defRPr sz="1400" i="1">
                <a:solidFill>
                  <a:schemeClr val="tx1"/>
                </a:solidFill>
              </a:defRPr>
            </a:lvl5pPr>
          </a:lstStyle>
          <a:p>
            <a:pPr lvl="0"/>
            <a:r>
              <a:rPr lang="en-US" dirty="0"/>
              <a:t>Click to edit Master text styles</a:t>
            </a:r>
          </a:p>
        </p:txBody>
      </p:sp>
      <p:sp>
        <p:nvSpPr>
          <p:cNvPr id="5" name="Rectangle 7"/>
          <p:cNvSpPr>
            <a:spLocks noGrp="1" noChangeArrowheads="1"/>
          </p:cNvSpPr>
          <p:nvPr>
            <p:ph type="sldNum" sz="quarter" idx="14"/>
          </p:nvPr>
        </p:nvSpPr>
        <p:spPr>
          <a:ln/>
        </p:spPr>
        <p:txBody>
          <a:bodyPr/>
          <a:lstStyle>
            <a:lvl1pPr>
              <a:defRPr/>
            </a:lvl1pPr>
          </a:lstStyle>
          <a:p>
            <a:pPr>
              <a:defRPr/>
            </a:pPr>
            <a:fld id="{FDB9139D-0856-436C-8E56-7EDDC909C525}" type="slidenum">
              <a:rPr lang="en-US"/>
              <a:pPr>
                <a:defRPr/>
              </a:pPr>
              <a:t>‹#›</a:t>
            </a:fld>
            <a:endParaRPr lang="en-US"/>
          </a:p>
        </p:txBody>
      </p:sp>
      <p:sp>
        <p:nvSpPr>
          <p:cNvPr id="6" name="Rectangle 8"/>
          <p:cNvSpPr>
            <a:spLocks noGrp="1" noChangeArrowheads="1"/>
          </p:cNvSpPr>
          <p:nvPr>
            <p:ph type="ftr" sz="quarter" idx="15"/>
          </p:nvPr>
        </p:nvSpPr>
        <p:spPr>
          <a:ln/>
        </p:spPr>
        <p:txBody>
          <a:bodyPr/>
          <a:lstStyle>
            <a:lvl1pPr>
              <a:defRPr/>
            </a:lvl1pPr>
          </a:lstStyle>
          <a:p>
            <a:pPr>
              <a:defRPr/>
            </a:pPr>
            <a:r>
              <a:rPr lang="en-US"/>
              <a:t>© Copyright IBM Corporation 2017</a:t>
            </a:r>
          </a:p>
        </p:txBody>
      </p:sp>
      <p:sp>
        <p:nvSpPr>
          <p:cNvPr id="7" name="Rectangle 9"/>
          <p:cNvSpPr>
            <a:spLocks noGrp="1" noChangeArrowheads="1"/>
          </p:cNvSpPr>
          <p:nvPr>
            <p:ph type="dt" sz="half" idx="16"/>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341074051"/>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 Copyright IBM Corporation 2017</a:t>
            </a:r>
            <a:endParaRPr lang="en-US" altLang="en-US" dirty="0"/>
          </a:p>
        </p:txBody>
      </p:sp>
    </p:spTree>
    <p:extLst>
      <p:ext uri="{BB962C8B-B14F-4D97-AF65-F5344CB8AC3E}">
        <p14:creationId xmlns:p14="http://schemas.microsoft.com/office/powerpoint/2010/main" val="540423591"/>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7637257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64">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4"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406543" y="2407464"/>
            <a:ext cx="3996055" cy="690579"/>
          </a:xfrm>
          <a:prstGeom prst="rect">
            <a:avLst/>
          </a:prstGeom>
        </p:spPr>
        <p:txBody>
          <a:bodyPr lIns="0"/>
          <a:lstStyle>
            <a:lvl1pPr marL="0" indent="0">
              <a:buNone/>
              <a:defRPr sz="1400" b="0" i="0" baseline="0">
                <a:solidFill>
                  <a:srgbClr val="619AEC"/>
                </a:solidFill>
                <a:latin typeface="+mn-lt"/>
                <a:ea typeface="IBM Plex Sans" charset="0"/>
                <a:cs typeface="IBM Plex Sans"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 Title</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
        <p:nvSpPr>
          <p:cNvPr id="7" name="Rectangle 6"/>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76200745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344235704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a:t>Click to edit Master title style</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7720429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Title 21"/>
          <p:cNvSpPr>
            <a:spLocks noGrp="1"/>
          </p:cNvSpPr>
          <p:nvPr>
            <p:ph type="title" hasCustomPrompt="1"/>
          </p:nvPr>
        </p:nvSpPr>
        <p:spPr>
          <a:xfrm>
            <a:off x="406543" y="1564603"/>
            <a:ext cx="4798183" cy="833266"/>
          </a:xfrm>
          <a:prstGeom prst="rect">
            <a:avLst/>
          </a:prstGeom>
        </p:spPr>
        <p:txBody>
          <a:bodyPr lIns="0"/>
          <a:lstStyle>
            <a:lvl1pPr algn="l">
              <a:lnSpc>
                <a:spcPts val="2640"/>
              </a:lnSpc>
              <a:defRPr sz="2500"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333588" y="4719208"/>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747" b="0" i="0" dirty="0">
              <a:solidFill>
                <a:prstClr val="white"/>
              </a:solidFill>
              <a:latin typeface="+mn-lt"/>
              <a:ea typeface="IBM Plex Sans" charset="0"/>
              <a:cs typeface="IBM Plex Sans" charset="0"/>
            </a:endParaRPr>
          </a:p>
          <a:p>
            <a:pPr eaLnBrk="1" hangingPunct="1">
              <a:defRPr/>
            </a:pPr>
            <a:r>
              <a:rPr lang="en-US" altLang="en-US" sz="747" b="0" i="0" dirty="0">
                <a:solidFill>
                  <a:prstClr val="white"/>
                </a:solidFill>
                <a:latin typeface="+mn-lt"/>
                <a:ea typeface="IBM Plex Sans" charset="0"/>
                <a:cs typeface="IBM Plex Sans" charset="0"/>
              </a:rPr>
              <a:t>© 2017 IBM Corporation</a:t>
            </a:r>
            <a:endParaRPr lang="en-US" altLang="en-US" sz="2054" b="0" i="0" dirty="0">
              <a:solidFill>
                <a:prstClr val="white"/>
              </a:solidFill>
              <a:latin typeface="+mn-lt"/>
              <a:ea typeface="IBM Plex Sans" charset="0"/>
              <a:cs typeface="IBM Plex Sans" charset="0"/>
            </a:endParaRP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653733147"/>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780D-D557-402E-8C45-A235602FD5A5}"/>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fr-FR"/>
          </a:p>
        </p:txBody>
      </p:sp>
      <p:sp>
        <p:nvSpPr>
          <p:cNvPr id="3" name="Subtitle 2">
            <a:extLst>
              <a:ext uri="{FF2B5EF4-FFF2-40B4-BE49-F238E27FC236}">
                <a16:creationId xmlns:a16="http://schemas.microsoft.com/office/drawing/2014/main" id="{07147912-8D45-4B26-B3C8-F3CAB243415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D6AAD280-90F1-418B-ABF5-6D9C74B76BB9}"/>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862264E5-DDDE-4D17-9B5E-5186FA1B8BA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BFDBF4E-0ABD-4F6E-8F87-82D885144A4E}"/>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361410922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70CC8-5118-4185-8D93-2ED376A36139}"/>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69C4D1D-3F5B-4DAC-A852-375D7CD9BC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768B1C3D-D18C-45CB-826C-FED6A211685C}"/>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A224629B-A6FB-41D9-9D09-92DF2773361C}"/>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CE86D4F0-B01E-4CC6-9365-B7D718A77D7B}"/>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41426693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861019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0F530-6F6E-4852-88A3-B72374DE1415}"/>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2A802BCC-49D5-41C2-93FD-4BDF862007C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BA2773-2CB4-4C5A-8911-960FA53F776C}"/>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8752C630-F3EC-4FBD-A9DB-2B0D167C58BD}"/>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86518BE-B7E0-48FA-A08F-69243B72A8EA}"/>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4242998606"/>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E06E7-E5D4-4CA0-A738-A7C610C13B11}"/>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B9F18588-ACBA-4816-887E-D73939916F6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C2C0E3E3-D880-4269-9B95-8BD0B61C30FB}"/>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105AE97-DDA8-4B83-86EC-1EBA5E52DC92}"/>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6" name="Footer Placeholder 5">
            <a:extLst>
              <a:ext uri="{FF2B5EF4-FFF2-40B4-BE49-F238E27FC236}">
                <a16:creationId xmlns:a16="http://schemas.microsoft.com/office/drawing/2014/main" id="{E65AC8C6-DF5F-4EC4-8E52-77B34DAF40C5}"/>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002990E-1F9E-4DB9-9B49-4CE71D78B527}"/>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269840699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89D8-A311-4D70-8C51-F25EE11AF070}"/>
              </a:ext>
            </a:extLst>
          </p:cNvPr>
          <p:cNvSpPr>
            <a:spLocks noGrp="1"/>
          </p:cNvSpPr>
          <p:nvPr>
            <p:ph type="title"/>
          </p:nvPr>
        </p:nvSpPr>
        <p:spPr>
          <a:xfrm>
            <a:off x="629841" y="273844"/>
            <a:ext cx="7886700" cy="994172"/>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70444819-FAB1-4728-ABC0-CA4BFD55F30A}"/>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201BA2A-92C7-4D30-B1F3-F2275CC2277E}"/>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14F1364C-0C4D-45EF-913C-FF75BAD1C10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3BDD65-5F66-4096-A9A8-022B1DCC62C6}"/>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5C231DDD-51E4-445A-9EFF-6C3D3C136CEC}"/>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8" name="Footer Placeholder 7">
            <a:extLst>
              <a:ext uri="{FF2B5EF4-FFF2-40B4-BE49-F238E27FC236}">
                <a16:creationId xmlns:a16="http://schemas.microsoft.com/office/drawing/2014/main" id="{6DBCEBFF-606F-4AFC-8834-05C994783BB9}"/>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08710C83-2DC7-4E6C-8F92-042763D6F656}"/>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110393494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9C30-656D-4C4D-9E3E-912CC2BCF500}"/>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6F3A0B2-B2B9-4A99-8636-98DFE221C7F6}"/>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4" name="Footer Placeholder 3">
            <a:extLst>
              <a:ext uri="{FF2B5EF4-FFF2-40B4-BE49-F238E27FC236}">
                <a16:creationId xmlns:a16="http://schemas.microsoft.com/office/drawing/2014/main" id="{48A3D944-1A90-47AC-8B5C-6F58445E59F7}"/>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CBD316F-4DF9-4648-8F02-FBE922570726}"/>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3886660192"/>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0F44BB-5CE8-460F-9ABE-2E996D6D899E}"/>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3" name="Footer Placeholder 2">
            <a:extLst>
              <a:ext uri="{FF2B5EF4-FFF2-40B4-BE49-F238E27FC236}">
                <a16:creationId xmlns:a16="http://schemas.microsoft.com/office/drawing/2014/main" id="{0203A8ED-AF66-4768-BD61-ADD8106C10F5}"/>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90799AF0-9377-4041-83B2-8F4A09525444}"/>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1135283670"/>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21D29-4CB9-46CF-B211-6FA668A9007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6E85281C-FAEB-47E0-89FF-0ADF41797DE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0508328B-419A-4ABA-BF43-6AC0001BA9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85A196C-0A2B-411D-8356-6235C2A00A98}"/>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6" name="Footer Placeholder 5">
            <a:extLst>
              <a:ext uri="{FF2B5EF4-FFF2-40B4-BE49-F238E27FC236}">
                <a16:creationId xmlns:a16="http://schemas.microsoft.com/office/drawing/2014/main" id="{87081010-3AA0-4214-B63A-D80E2A7B6D3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09D931A-61DD-4F73-90F5-DBDB0F99C11A}"/>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12500848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EA98-3C0D-4C36-853D-3B8974EB6C2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8780837D-57B8-48DB-8630-7C157CF6AEA1}"/>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Text Placeholder 3">
            <a:extLst>
              <a:ext uri="{FF2B5EF4-FFF2-40B4-BE49-F238E27FC236}">
                <a16:creationId xmlns:a16="http://schemas.microsoft.com/office/drawing/2014/main" id="{A7FEC1C7-7210-4DF5-9355-606618DB1FB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BAC8F39-6959-4B5A-9D87-344B1C7F5EB6}"/>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6" name="Footer Placeholder 5">
            <a:extLst>
              <a:ext uri="{FF2B5EF4-FFF2-40B4-BE49-F238E27FC236}">
                <a16:creationId xmlns:a16="http://schemas.microsoft.com/office/drawing/2014/main" id="{65893A55-0737-4F92-B6F3-25FC6535E34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AACB617B-D788-4E60-A8C2-4BA28D9090A1}"/>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61415511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81B4-5336-442B-8409-B99B034DDD02}"/>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97194C73-5FE9-48D7-86E9-7DC932DA30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E941F229-1599-4639-8C4C-F3FC15AACE92}"/>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24DB0A30-F7F1-4EDD-B8C4-7DC800607ACF}"/>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58DECEF-91BF-4974-8E54-452F0316E6C6}"/>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158736565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D6F21D-C161-4554-9626-306689753BBC}"/>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55FC3817-F467-49CC-BCCD-172BA8B9995B}"/>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EC80544-8946-461F-9433-72C86F7A0187}"/>
              </a:ext>
            </a:extLst>
          </p:cNvPr>
          <p:cNvSpPr>
            <a:spLocks noGrp="1"/>
          </p:cNvSpPr>
          <p:nvPr>
            <p:ph type="dt" sz="half" idx="10"/>
          </p:nvPr>
        </p:nvSpPr>
        <p:spPr/>
        <p:txBody>
          <a:body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154AF3B5-A17E-4365-A88B-E6D7C0C0A930}"/>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AFF00814-6BFB-465C-8F8A-BF93A1E661F9}"/>
              </a:ext>
            </a:extLst>
          </p:cNvPr>
          <p:cNvSpPr>
            <a:spLocks noGrp="1"/>
          </p:cNvSpPr>
          <p:nvPr>
            <p:ph type="sldNum" sz="quarter" idx="12"/>
          </p:nvPr>
        </p:nvSpPr>
        <p:spPr/>
        <p:txBody>
          <a:bodyPr/>
          <a:lstStyle/>
          <a:p>
            <a:fld id="{5127D8D6-3F64-4F85-BCD8-B2208D07B434}" type="slidenum">
              <a:rPr lang="fr-FR" smtClean="0"/>
              <a:t>‹#›</a:t>
            </a:fld>
            <a:endParaRPr lang="fr-FR"/>
          </a:p>
        </p:txBody>
      </p:sp>
    </p:spTree>
    <p:extLst>
      <p:ext uri="{BB962C8B-B14F-4D97-AF65-F5344CB8AC3E}">
        <p14:creationId xmlns:p14="http://schemas.microsoft.com/office/powerpoint/2010/main" val="1326859034"/>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IBM Z / DOC ID / Month XX, 2019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2222692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07771408"/>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61836320"/>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851719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2955946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595729687"/>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3220051229"/>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Z / DOC ID / Month XX, 2019 / © 2019 IBM Corporation</a:t>
            </a:r>
          </a:p>
        </p:txBody>
      </p:sp>
    </p:spTree>
    <p:extLst>
      <p:ext uri="{BB962C8B-B14F-4D97-AF65-F5344CB8AC3E}">
        <p14:creationId xmlns:p14="http://schemas.microsoft.com/office/powerpoint/2010/main" val="315159691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689915834"/>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603279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36749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7203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765199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666499"/>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8483482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00921947"/>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33580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307522401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648334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668692337"/>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421728303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81655248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0049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90242667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196766"/>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4816036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628037513"/>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Z / DOC ID / Month XX, 2019 / © 2019 IBM Corporation</a:t>
            </a:r>
          </a:p>
        </p:txBody>
      </p:sp>
    </p:spTree>
    <p:extLst>
      <p:ext uri="{BB962C8B-B14F-4D97-AF65-F5344CB8AC3E}">
        <p14:creationId xmlns:p14="http://schemas.microsoft.com/office/powerpoint/2010/main" val="3352046931"/>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369247"/>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6981120"/>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1084884"/>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879950018"/>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279617"/>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4130900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286051254"/>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Tree>
    <p:extLst>
      <p:ext uri="{BB962C8B-B14F-4D97-AF65-F5344CB8AC3E}">
        <p14:creationId xmlns:p14="http://schemas.microsoft.com/office/powerpoint/2010/main" val="1728342042"/>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028853"/>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Tree>
    <p:extLst>
      <p:ext uri="{BB962C8B-B14F-4D97-AF65-F5344CB8AC3E}">
        <p14:creationId xmlns:p14="http://schemas.microsoft.com/office/powerpoint/2010/main" val="4082288400"/>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3" y="2186151"/>
            <a:ext cx="1297608" cy="526097"/>
          </a:xfrm>
          <a:prstGeom prst="rect">
            <a:avLst/>
          </a:prstGeom>
        </p:spPr>
      </p:pic>
    </p:spTree>
    <p:extLst>
      <p:ext uri="{BB962C8B-B14F-4D97-AF65-F5344CB8AC3E}">
        <p14:creationId xmlns:p14="http://schemas.microsoft.com/office/powerpoint/2010/main" val="211310510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a:t>© Copyright IBM Corporation 2017</a:t>
            </a:r>
            <a:endParaRPr lang="en-US" altLang="en-US" dirty="0"/>
          </a:p>
        </p:txBody>
      </p:sp>
    </p:spTree>
    <p:extLst>
      <p:ext uri="{BB962C8B-B14F-4D97-AF65-F5344CB8AC3E}">
        <p14:creationId xmlns:p14="http://schemas.microsoft.com/office/powerpoint/2010/main" val="285741313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900" smtClean="0">
                <a:solidFill>
                  <a:srgbClr val="000000">
                    <a:tint val="75000"/>
                  </a:srgbClr>
                </a:solidFill>
                <a:latin typeface="Calibri" panose="020F0502020204030204"/>
                <a:ea typeface="+mn-ea"/>
                <a:cs typeface="+mn-cs"/>
              </a:rPr>
              <a:pPr>
                <a:defRPr/>
              </a:pPr>
              <a:t>‹#›</a:t>
            </a:fld>
            <a:endParaRPr lang="en-US" sz="90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75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900">
              <a:solidFill>
                <a:srgbClr val="000000">
                  <a:tint val="75000"/>
                </a:srgbClr>
              </a:solidFill>
              <a:latin typeface="Calibri" panose="020F0502020204030204"/>
            </a:endParaRPr>
          </a:p>
        </p:txBody>
      </p:sp>
    </p:spTree>
    <p:extLst>
      <p:ext uri="{BB962C8B-B14F-4D97-AF65-F5344CB8AC3E}">
        <p14:creationId xmlns:p14="http://schemas.microsoft.com/office/powerpoint/2010/main" val="2283176373"/>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99550" y="0"/>
            <a:ext cx="4244450" cy="51435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426839" y="361477"/>
            <a:ext cx="1755576" cy="1329333"/>
          </a:xfrm>
          <a:prstGeom prst="rect">
            <a:avLst/>
          </a:prstGeom>
        </p:spPr>
        <p:txBody>
          <a:bodyPr/>
          <a:lstStyle>
            <a:lvl1pPr marL="0" marR="0" indent="0" algn="r" defTabSz="308066" rtl="0" eaLnBrk="1" fontAlgn="auto" latinLnBrk="0" hangingPunct="1">
              <a:lnSpc>
                <a:spcPct val="100000"/>
              </a:lnSpc>
              <a:spcBef>
                <a:spcPts val="0"/>
              </a:spcBef>
              <a:spcAft>
                <a:spcPts val="0"/>
              </a:spcAft>
              <a:buClrTx/>
              <a:buSzPct val="145000"/>
              <a:buFontTx/>
              <a:buNone/>
              <a:tabLst/>
              <a:defRPr sz="165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2400599" y="411362"/>
            <a:ext cx="0" cy="429923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2611081" y="425053"/>
            <a:ext cx="1737122" cy="1036496"/>
          </a:xfrm>
          <a:prstGeom prst="rect">
            <a:avLst/>
          </a:prstGeom>
        </p:spPr>
        <p:txBody>
          <a:bodyPr/>
          <a:lstStyle>
            <a:lvl1pPr marL="0" marR="0" indent="0" algn="l" defTabSz="308066" rtl="0" eaLnBrk="1" fontAlgn="auto" latinLnBrk="0" hangingPunct="1">
              <a:lnSpc>
                <a:spcPts val="1200"/>
              </a:lnSpc>
              <a:spcBef>
                <a:spcPts val="600"/>
              </a:spcBef>
              <a:spcAft>
                <a:spcPts val="0"/>
              </a:spcAft>
              <a:buClrTx/>
              <a:buSzPct val="145000"/>
              <a:buFontTx/>
              <a:buNone/>
              <a:tabLst/>
              <a:defRPr sz="9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l" defTabSz="308066" rtl="0" eaLnBrk="1" fontAlgn="auto" latinLnBrk="0" hangingPunct="1">
              <a:lnSpc>
                <a:spcPts val="1200"/>
              </a:lnSpc>
              <a:spcBef>
                <a:spcPts val="6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441765" y="4084184"/>
            <a:ext cx="1737122" cy="616254"/>
          </a:xfrm>
          <a:prstGeom prst="rect">
            <a:avLst/>
          </a:prstGeom>
        </p:spPr>
        <p:txBody>
          <a:bodyPr anchor="b"/>
          <a:lstStyle>
            <a:lvl1pPr marL="0" marR="0" indent="0" algn="r" defTabSz="308066" rtl="0" eaLnBrk="1" fontAlgn="auto" latinLnBrk="0" hangingPunct="1">
              <a:lnSpc>
                <a:spcPct val="100000"/>
              </a:lnSpc>
              <a:spcBef>
                <a:spcPts val="600"/>
              </a:spcBef>
              <a:spcAft>
                <a:spcPts val="0"/>
              </a:spcAft>
              <a:buClrTx/>
              <a:buSzPct val="145000"/>
              <a:buFontTx/>
              <a:buNone/>
              <a:tabLst/>
              <a:defRPr sz="600" b="0" i="0">
                <a:solidFill>
                  <a:schemeClr val="bg1"/>
                </a:solidFill>
                <a:latin typeface="+mn-lt"/>
              </a:defRPr>
            </a:lvl1pPr>
            <a:lvl2pPr marL="166684" indent="0">
              <a:spcBef>
                <a:spcPts val="600"/>
              </a:spcBef>
              <a:buNone/>
              <a:defRPr sz="900">
                <a:solidFill>
                  <a:schemeClr val="bg1"/>
                </a:solidFill>
              </a:defRPr>
            </a:lvl2pPr>
            <a:lvl3pPr marL="333367" indent="0">
              <a:spcBef>
                <a:spcPts val="600"/>
              </a:spcBef>
              <a:buNone/>
              <a:defRPr sz="900">
                <a:solidFill>
                  <a:schemeClr val="bg1"/>
                </a:solidFill>
              </a:defRPr>
            </a:lvl3pPr>
            <a:lvl4pPr marL="500051" indent="0">
              <a:spcBef>
                <a:spcPts val="600"/>
              </a:spcBef>
              <a:buNone/>
              <a:defRPr sz="900">
                <a:solidFill>
                  <a:schemeClr val="bg1"/>
                </a:solidFill>
              </a:defRPr>
            </a:lvl4pPr>
            <a:lvl5pPr marL="666734" indent="0">
              <a:spcBef>
                <a:spcPts val="600"/>
              </a:spcBef>
              <a:buNone/>
              <a:defRPr sz="900">
                <a:solidFill>
                  <a:schemeClr val="bg1"/>
                </a:solidFill>
              </a:defRPr>
            </a:lvl5pPr>
          </a:lstStyle>
          <a:p>
            <a:pPr marL="0" marR="0" lvl="0" indent="0" algn="r" defTabSz="308066" rtl="0" eaLnBrk="1" fontAlgn="auto" latinLnBrk="0" hangingPunct="1">
              <a:lnSpc>
                <a:spcPct val="100000"/>
              </a:lnSpc>
              <a:spcBef>
                <a:spcPts val="6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2622312" y="4511298"/>
            <a:ext cx="1733590" cy="270947"/>
          </a:xfrm>
          <a:prstGeom prst="rect">
            <a:avLst/>
          </a:prstGeom>
        </p:spPr>
        <p:txBody>
          <a:bodyPr/>
          <a:lstStyle>
            <a:lvl1pPr marL="0" marR="0" indent="0" algn="l" defTabSz="308066" rtl="0" eaLnBrk="1" fontAlgn="auto" latinLnBrk="0" hangingPunct="1">
              <a:lnSpc>
                <a:spcPct val="100000"/>
              </a:lnSpc>
              <a:spcBef>
                <a:spcPts val="2213"/>
              </a:spcBef>
              <a:spcAft>
                <a:spcPts val="0"/>
              </a:spcAft>
              <a:buClrTx/>
              <a:buSzPct val="145000"/>
              <a:buFontTx/>
              <a:buNone/>
              <a:tabLst/>
              <a:defRPr sz="450" b="0" i="0">
                <a:solidFill>
                  <a:schemeClr val="bg1"/>
                </a:solidFill>
                <a:latin typeface="+mn-lt"/>
              </a:defRPr>
            </a:lvl1pPr>
            <a:lvl2pPr marL="166684" indent="0">
              <a:buNone/>
              <a:defRPr sz="450" b="0" i="0">
                <a:latin typeface="IBM Plex Sans" panose="020B0503050000000000" pitchFamily="34" charset="77"/>
              </a:defRPr>
            </a:lvl2pPr>
            <a:lvl3pPr marL="333367" indent="0">
              <a:buNone/>
              <a:defRPr sz="450" b="0" i="0">
                <a:latin typeface="IBM Plex Sans" panose="020B0503050000000000" pitchFamily="34" charset="77"/>
              </a:defRPr>
            </a:lvl3pPr>
            <a:lvl4pPr marL="500051" indent="0">
              <a:buNone/>
              <a:defRPr sz="450" b="0" i="0">
                <a:latin typeface="IBM Plex Sans" panose="020B0503050000000000" pitchFamily="34" charset="77"/>
              </a:defRPr>
            </a:lvl4pPr>
            <a:lvl5pPr marL="666734" indent="0">
              <a:buNone/>
              <a:defRPr sz="450" b="0" i="0">
                <a:latin typeface="IBM Plex Sans" panose="020B0503050000000000" pitchFamily="34" charset="77"/>
              </a:defRPr>
            </a:lvl5pPr>
          </a:lstStyle>
          <a:p>
            <a:pPr marL="0" marR="0" lvl="0" indent="0" algn="l" defTabSz="308066" rtl="0" eaLnBrk="1" fontAlgn="auto" latinLnBrk="0" hangingPunct="1">
              <a:lnSpc>
                <a:spcPct val="100000"/>
              </a:lnSpc>
              <a:spcBef>
                <a:spcPts val="2213"/>
              </a:spcBef>
              <a:spcAft>
                <a:spcPts val="0"/>
              </a:spcAft>
              <a:buClrTx/>
              <a:buSzPct val="145000"/>
              <a:buFontTx/>
              <a:buNone/>
              <a:tabLst/>
              <a:defRPr/>
            </a:pPr>
            <a:r>
              <a:rPr lang="en-US" dirty="0"/>
              <a:t>Footnote (Optional) (Arial Regular 12pt, max character count 180) </a:t>
            </a:r>
          </a:p>
          <a:p>
            <a:pPr marL="0" marR="0" lvl="0" indent="0" algn="l" defTabSz="308066" rtl="0" eaLnBrk="1" fontAlgn="auto" latinLnBrk="0" hangingPunct="1">
              <a:lnSpc>
                <a:spcPct val="100000"/>
              </a:lnSpc>
              <a:spcBef>
                <a:spcPts val="2213"/>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77485" y="4835273"/>
            <a:ext cx="444398" cy="172821"/>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517240096"/>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8686800" cy="327780"/>
          </a:xfrm>
        </p:spPr>
        <p:txBody>
          <a:bodyPr/>
          <a:lstStyle/>
          <a:p>
            <a:r>
              <a:rPr lang="en-US" dirty="0"/>
              <a:t>Click to edit Master title style</a:t>
            </a:r>
          </a:p>
        </p:txBody>
      </p:sp>
      <p:sp>
        <p:nvSpPr>
          <p:cNvPr id="7" name="Text Placeholder 5"/>
          <p:cNvSpPr>
            <a:spLocks noGrp="1"/>
          </p:cNvSpPr>
          <p:nvPr>
            <p:ph type="body" sz="quarter" idx="12"/>
          </p:nvPr>
        </p:nvSpPr>
        <p:spPr>
          <a:xfrm>
            <a:off x="228600" y="1047137"/>
            <a:ext cx="8686800" cy="1113123"/>
          </a:xfrm>
        </p:spPr>
        <p:txBody>
          <a:bodyPr/>
          <a:lstStyle>
            <a:lvl1pPr marL="130966" indent="-130966">
              <a:spcBef>
                <a:spcPts val="825"/>
              </a:spcBef>
              <a:spcAft>
                <a:spcPts val="0"/>
              </a:spcAft>
              <a:buFont typeface="Wingdings" pitchFamily="2" charset="2"/>
              <a:buChar char="§"/>
              <a:defRPr/>
            </a:lvl1pPr>
            <a:lvl2pPr marL="297649" indent="-125013">
              <a:spcBef>
                <a:spcPts val="375"/>
              </a:spcBef>
              <a:defRPr/>
            </a:lvl2pPr>
            <a:lvl3pPr marL="471476" indent="-125013">
              <a:spcBef>
                <a:spcPts val="375"/>
              </a:spcBef>
              <a:defRPr/>
            </a:lvl3pPr>
            <a:lvl4pPr marL="602441" indent="-130966">
              <a:spcBef>
                <a:spcPts val="375"/>
              </a:spcBef>
              <a:defRPr/>
            </a:lvl4pPr>
            <a:lvl5pPr marL="727454" indent="-125013">
              <a:spcBef>
                <a:spcPts val="375"/>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6858000" y="4826480"/>
            <a:ext cx="2057400" cy="137160"/>
          </a:xfrm>
        </p:spPr>
        <p:txBody>
          <a:bodyPr/>
          <a:lstStyle/>
          <a:p>
            <a:fld id="{D0BE6F14-FF48-0F4F-A8AA-2E3F25371E4A}" type="slidenum">
              <a:rPr lang="en-US" smtClean="0"/>
              <a:pPr/>
              <a:t>‹#›</a:t>
            </a:fld>
            <a:endParaRPr lang="en-US"/>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450" baseline="0">
                <a:solidFill>
                  <a:schemeClr val="tx1"/>
                </a:solidFill>
                <a:latin typeface="+mn-lt"/>
                <a:ea typeface="Arial" charset="0"/>
                <a:cs typeface="Arial" charset="0"/>
              </a:defRPr>
            </a:lvl1pPr>
          </a:lstStyle>
          <a:p>
            <a:pPr defTabSz="514325"/>
            <a:endParaRPr lang="en-US" dirty="0">
              <a:solidFill>
                <a:srgbClr val="6D6E70"/>
              </a:solidFill>
            </a:endParaRPr>
          </a:p>
        </p:txBody>
      </p:sp>
    </p:spTree>
    <p:extLst>
      <p:ext uri="{BB962C8B-B14F-4D97-AF65-F5344CB8AC3E}">
        <p14:creationId xmlns:p14="http://schemas.microsoft.com/office/powerpoint/2010/main" val="1605224310"/>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lvl1pPr>
              <a:defRPr b="0" i="0">
                <a:latin typeface="Arial" panose="020B0604020202020204" pitchFamily="34" charset="0"/>
              </a:defRPr>
            </a:lvl1pPr>
          </a:lstStyle>
          <a:p>
            <a:endParaRPr lang="en-US"/>
          </a:p>
        </p:txBody>
      </p:sp>
      <p:sp>
        <p:nvSpPr>
          <p:cNvPr id="4" name="Footer Placeholder 3"/>
          <p:cNvSpPr>
            <a:spLocks noGrp="1"/>
          </p:cNvSpPr>
          <p:nvPr>
            <p:ph type="ftr" sz="quarter" idx="11"/>
          </p:nvPr>
        </p:nvSpPr>
        <p:spPr/>
        <p:txBody>
          <a:bodyPr/>
          <a:lstStyle/>
          <a:p>
            <a:r>
              <a:rPr lang="en-US"/>
              <a:t>IBM Systems / Dependency Based Build client presentation/ January 2020/ © 2020 IBM Corporation</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6"/>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2846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2/26/2020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1737465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dirty="0"/>
              <a:t>Click to edit Master title style</a:t>
            </a:r>
          </a:p>
        </p:txBody>
      </p:sp>
    </p:spTree>
    <p:extLst>
      <p:ext uri="{BB962C8B-B14F-4D97-AF65-F5344CB8AC3E}">
        <p14:creationId xmlns:p14="http://schemas.microsoft.com/office/powerpoint/2010/main" val="52986804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143000" y="2701530"/>
            <a:ext cx="6858000" cy="1241821"/>
          </a:xfrm>
        </p:spPr>
        <p:txBody>
          <a:bodyPr/>
          <a:lstStyle>
            <a:lvl1pPr marL="0" indent="0" algn="ctr">
              <a:buNone/>
              <a:defRPr sz="1798"/>
            </a:lvl1pPr>
            <a:lvl2pPr marL="342583" indent="0" algn="ctr">
              <a:buNone/>
              <a:defRPr sz="1499"/>
            </a:lvl2pPr>
            <a:lvl3pPr marL="685166" indent="0" algn="ctr">
              <a:buNone/>
              <a:defRPr sz="1349"/>
            </a:lvl3pPr>
            <a:lvl4pPr marL="1027748" indent="0" algn="ctr">
              <a:buNone/>
              <a:defRPr sz="1199"/>
            </a:lvl4pPr>
            <a:lvl5pPr marL="1370332" indent="0" algn="ctr">
              <a:buNone/>
              <a:defRPr sz="1199"/>
            </a:lvl5pPr>
            <a:lvl6pPr marL="1712915" indent="0" algn="ctr">
              <a:buNone/>
              <a:defRPr sz="1199"/>
            </a:lvl6pPr>
            <a:lvl7pPr marL="2055497" indent="0" algn="ctr">
              <a:buNone/>
              <a:defRPr sz="1199"/>
            </a:lvl7pPr>
            <a:lvl8pPr marL="2398080" indent="0" algn="ctr">
              <a:buNone/>
              <a:defRPr sz="1199"/>
            </a:lvl8pPr>
            <a:lvl9pPr marL="2740663"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24942093"/>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348" y="101728"/>
            <a:ext cx="8127302" cy="369332"/>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9034463" y="4807229"/>
            <a:ext cx="129063" cy="276999"/>
          </a:xfrm>
        </p:spPr>
        <p:txBody>
          <a:bodyPr/>
          <a:lstStyle>
            <a:lvl1pPr>
              <a:defRPr sz="9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1674816425"/>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900"/>
            </a:lvl1pPr>
          </a:lstStyle>
          <a:p>
            <a:pPr defTabSz="914378" fontAlgn="base">
              <a:spcBef>
                <a:spcPct val="0"/>
              </a:spcBef>
              <a:spcAft>
                <a:spcPct val="0"/>
              </a:spcAft>
            </a:pPr>
            <a:fld id="{E98947E1-6E9C-4553-A175-053CB8F72200}" type="slidenum">
              <a:rPr lang="en-US" smtClean="0"/>
              <a:pPr defTabSz="914378" fontAlgn="base">
                <a:spcBef>
                  <a:spcPct val="0"/>
                </a:spcBef>
                <a:spcAft>
                  <a:spcPct val="0"/>
                </a:spcAft>
              </a:pPr>
              <a:t>‹#›</a:t>
            </a:fld>
            <a:endParaRPr lang="en-US" dirty="0"/>
          </a:p>
        </p:txBody>
      </p:sp>
    </p:spTree>
    <p:extLst>
      <p:ext uri="{BB962C8B-B14F-4D97-AF65-F5344CB8AC3E}">
        <p14:creationId xmlns:p14="http://schemas.microsoft.com/office/powerpoint/2010/main" val="682517450"/>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19075" y="4929282"/>
            <a:ext cx="1652114" cy="8310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685800" rtl="0" eaLnBrk="1" fontAlgn="auto" latinLnBrk="0" hangingPunct="0">
              <a:lnSpc>
                <a:spcPct val="90000"/>
              </a:lnSpc>
              <a:spcBef>
                <a:spcPts val="0"/>
              </a:spcBef>
              <a:spcAft>
                <a:spcPts val="0"/>
              </a:spcAft>
              <a:buClrTx/>
              <a:buSzTx/>
              <a:buFontTx/>
              <a:buNone/>
              <a:tabLst/>
              <a:defRPr/>
            </a:pPr>
            <a:r>
              <a:rPr kumimoji="0" sz="600" b="0" i="0" u="none" strike="noStrike" kern="0" cap="none" spc="0" normalizeH="0" baseline="0" noProof="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8822648" y="4930072"/>
            <a:ext cx="100989" cy="83100"/>
          </a:xfrm>
          <a:prstGeom prst="rect">
            <a:avLst/>
          </a:prstGeom>
        </p:spPr>
        <p:txBody>
          <a:bodyPr/>
          <a:lstStyle>
            <a:lvl1pPr defTabSz="685800">
              <a:lnSpc>
                <a:spcPct val="90000"/>
              </a:lnSpc>
            </a:lvl1pPr>
          </a:lstStyle>
          <a:p>
            <a:pPr hangingPunct="0"/>
            <a:fld id="{86CB4B4D-7CA3-9044-876B-883B54F8677D}" type="slidenum">
              <a:rPr lang="en-US" kern="0" smtClean="0"/>
              <a:pPr hangingPunct="0"/>
              <a:t>‹#›</a:t>
            </a:fld>
            <a:endParaRPr lang="en-US" kern="0"/>
          </a:p>
        </p:txBody>
      </p:sp>
    </p:spTree>
    <p:extLst>
      <p:ext uri="{BB962C8B-B14F-4D97-AF65-F5344CB8AC3E}">
        <p14:creationId xmlns:p14="http://schemas.microsoft.com/office/powerpoint/2010/main" val="2340234297"/>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440533" y="1188189"/>
            <a:ext cx="8262937" cy="3516566"/>
          </a:xfrm>
          <a:prstGeom prst="rect">
            <a:avLst/>
          </a:prstGeom>
          <a:solidFill>
            <a:schemeClr val="bg1">
              <a:lumMod val="95000"/>
            </a:schemeClr>
          </a:solidFill>
          <a:ln>
            <a:noFill/>
          </a:ln>
        </p:spPr>
        <p:txBody>
          <a:bodyPr/>
          <a:lstStyle>
            <a:lvl1pPr marL="128247" indent="-128247">
              <a:lnSpc>
                <a:spcPts val="1200"/>
              </a:lnSpc>
              <a:spcBef>
                <a:spcPts val="600"/>
              </a:spcBef>
              <a:buNone/>
              <a:defRPr sz="1575"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440532" y="361258"/>
            <a:ext cx="8262937" cy="515928"/>
          </a:xfrm>
          <a:prstGeom prst="rect">
            <a:avLst/>
          </a:prstGeom>
        </p:spPr>
        <p:txBody>
          <a:bodyPr/>
          <a:lstStyle>
            <a:lvl1pPr marL="0" marR="0" indent="0" algn="l" defTabSz="308066" rtl="0" eaLnBrk="1" fontAlgn="auto" latinLnBrk="0" hangingPunct="1">
              <a:lnSpc>
                <a:spcPct val="100000"/>
              </a:lnSpc>
              <a:spcBef>
                <a:spcPts val="0"/>
              </a:spcBef>
              <a:spcAft>
                <a:spcPts val="0"/>
              </a:spcAft>
              <a:buClrTx/>
              <a:buSzPct val="145000"/>
              <a:buFontTx/>
              <a:buNone/>
              <a:tabLst/>
              <a:defRPr sz="1650" b="1" i="0">
                <a:solidFill>
                  <a:srgbClr val="0062FF"/>
                </a:solidFill>
                <a:latin typeface="+mn-lt"/>
              </a:defRPr>
            </a:lvl1pPr>
            <a:lvl2pPr marL="166684" indent="0" algn="r">
              <a:buNone/>
              <a:defRPr b="1" i="0">
                <a:solidFill>
                  <a:srgbClr val="0064FF"/>
                </a:solidFill>
                <a:latin typeface="IBM Plex Sans" panose="020B0503050000000000" pitchFamily="34" charset="77"/>
              </a:defRPr>
            </a:lvl2pPr>
            <a:lvl3pPr marL="333367" indent="0" algn="r">
              <a:buNone/>
              <a:defRPr b="1" i="0">
                <a:solidFill>
                  <a:srgbClr val="0064FF"/>
                </a:solidFill>
                <a:latin typeface="IBM Plex Sans" panose="020B0503050000000000" pitchFamily="34" charset="77"/>
              </a:defRPr>
            </a:lvl3pPr>
            <a:lvl4pPr marL="500051" indent="0" algn="r">
              <a:buNone/>
              <a:defRPr b="1" i="0">
                <a:solidFill>
                  <a:srgbClr val="0064FF"/>
                </a:solidFill>
                <a:latin typeface="IBM Plex Sans" panose="020B0503050000000000" pitchFamily="34" charset="77"/>
              </a:defRPr>
            </a:lvl4pPr>
            <a:lvl5pPr marL="666734" indent="0" algn="r">
              <a:buNone/>
              <a:defRPr b="1" i="0">
                <a:solidFill>
                  <a:srgbClr val="0064FF"/>
                </a:solidFill>
                <a:latin typeface="IBM Plex Sans" panose="020B0503050000000000" pitchFamily="34" charset="77"/>
              </a:defRPr>
            </a:lvl5pPr>
          </a:lstStyle>
          <a:p>
            <a:pPr marL="0" marR="0" lvl="0" indent="0" algn="l" defTabSz="308066"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8485055" y="4835272"/>
            <a:ext cx="436827" cy="17082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417825" y="4853887"/>
            <a:ext cx="1974499" cy="1464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marL="0" marR="0" indent="0" algn="l" defTabSz="308066" rtl="0" fontAlgn="auto" latinLnBrk="0" hangingPunct="0">
              <a:lnSpc>
                <a:spcPct val="100000"/>
              </a:lnSpc>
              <a:spcBef>
                <a:spcPts val="0"/>
              </a:spcBef>
              <a:spcAft>
                <a:spcPts val="0"/>
              </a:spcAft>
              <a:buClrTx/>
              <a:buSzTx/>
              <a:buFontTx/>
              <a:buNone/>
              <a:tabLst/>
            </a:pPr>
            <a:r>
              <a:rPr kumimoji="0" lang="en-GB"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6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2429983029"/>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291850" y="4853747"/>
            <a:ext cx="435499" cy="187359"/>
          </a:xfrm>
          <a:prstGeom prst="rect">
            <a:avLst/>
          </a:prstGeom>
        </p:spPr>
        <p:txBody>
          <a:bodyPr vert="horz" lIns="68562" tIns="34289" rIns="68562" bIns="34289" rtlCol="0" anchor="ctr"/>
          <a:lstStyle>
            <a:lvl1pPr algn="l">
              <a:defRPr sz="675"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727241" y="4853747"/>
            <a:ext cx="2057400" cy="187359"/>
          </a:xfrm>
          <a:prstGeom prst="rect">
            <a:avLst/>
          </a:prstGeom>
        </p:spPr>
        <p:txBody>
          <a:bodyPr vert="horz" lIns="68562" tIns="34289" rIns="68562" bIns="34289" rtlCol="0" anchor="ctr"/>
          <a:lstStyle>
            <a:lvl1pPr algn="l">
              <a:defRPr sz="675" baseline="0">
                <a:solidFill>
                  <a:srgbClr val="655A5B"/>
                </a:solidFill>
              </a:defRPr>
            </a:lvl1pPr>
          </a:lstStyle>
          <a:p>
            <a:fld id="{8CD418B6-879B-43EE-9024-3897C3F4A73E}" type="datetime1">
              <a:rPr lang="en-US" smtClean="0"/>
              <a:pPr/>
              <a:t>2/26/2020</a:t>
            </a:fld>
            <a:endParaRPr lang="en-US" dirty="0"/>
          </a:p>
        </p:txBody>
      </p:sp>
      <p:sp>
        <p:nvSpPr>
          <p:cNvPr id="10" name="Text Placeholder 15"/>
          <p:cNvSpPr>
            <a:spLocks noGrp="1"/>
          </p:cNvSpPr>
          <p:nvPr>
            <p:ph type="body" sz="quarter" idx="11" hasCustomPrompt="1"/>
          </p:nvPr>
        </p:nvSpPr>
        <p:spPr>
          <a:xfrm>
            <a:off x="202526" y="290929"/>
            <a:ext cx="3770265" cy="464018"/>
          </a:xfrm>
        </p:spPr>
        <p:txBody>
          <a:bodyPr>
            <a:noAutofit/>
          </a:bodyPr>
          <a:lstStyle>
            <a:lvl1pPr marL="0" indent="0" fontAlgn="t">
              <a:buFontTx/>
              <a:buNone/>
              <a:defRPr sz="15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00033" y="841472"/>
            <a:ext cx="8181975" cy="3229769"/>
          </a:xfrm>
        </p:spPr>
        <p:txBody>
          <a:bodyPr numCol="2" spcCol="617039"/>
          <a:lstStyle>
            <a:lvl1pPr marL="0" marR="0" indent="0" algn="l" defTabSz="514134" rtl="0" eaLnBrk="1" fontAlgn="auto" latinLnBrk="0" hangingPunct="1">
              <a:lnSpc>
                <a:spcPct val="90000"/>
              </a:lnSpc>
              <a:spcBef>
                <a:spcPts val="0"/>
              </a:spcBef>
              <a:spcAft>
                <a:spcPts val="675"/>
              </a:spcAft>
              <a:buClrTx/>
              <a:buSzTx/>
              <a:buFont typeface="Arial"/>
              <a:buNone/>
              <a:tabLst/>
              <a:defRPr lang="en-US" sz="1050" kern="1200" baseline="0">
                <a:effectLst/>
                <a:latin typeface="+mn-lt"/>
              </a:defRPr>
            </a:lvl1pPr>
            <a:lvl2pPr marL="257063" indent="0">
              <a:buNone/>
              <a:defRPr/>
            </a:lvl2pPr>
            <a:lvl3pPr marL="514134" indent="0">
              <a:buNone/>
              <a:defRPr/>
            </a:lvl3pPr>
            <a:lvl4pPr marL="771200" indent="0">
              <a:buNone/>
              <a:defRPr/>
            </a:lvl4pPr>
            <a:lvl5pPr marL="1028267" indent="0">
              <a:buNone/>
              <a:defRPr/>
            </a:lvl5pPr>
          </a:lstStyle>
          <a:p>
            <a:r>
              <a:rPr lang="en-US" sz="1050" dirty="0">
                <a:effectLst/>
                <a:latin typeface="+mn-lt"/>
                <a:ea typeface="ＭＳ 明朝"/>
                <a:cs typeface="Times New Roman"/>
              </a:rPr>
              <a:t>Copy goes here for two column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ipsum</a:t>
            </a:r>
            <a:r>
              <a:rPr lang="en-US" sz="1050" dirty="0">
                <a:effectLst/>
                <a:latin typeface="+mn-lt"/>
                <a:ea typeface="ＭＳ 明朝"/>
                <a:cs typeface="Times New Roman"/>
              </a:rPr>
              <a:t> </a:t>
            </a:r>
            <a:r>
              <a:rPr lang="en-US" sz="1050" dirty="0" err="1">
                <a:effectLst/>
                <a:latin typeface="+mn-lt"/>
                <a:ea typeface="ＭＳ 明朝"/>
                <a:cs typeface="Times New Roman"/>
              </a:rPr>
              <a:t>dolar</a:t>
            </a:r>
            <a:r>
              <a:rPr lang="en-US" sz="1050" dirty="0">
                <a:effectLst/>
                <a:latin typeface="+mn-lt"/>
                <a:ea typeface="ＭＳ 明朝"/>
                <a:cs typeface="Times New Roman"/>
              </a:rPr>
              <a:t> sit </a:t>
            </a:r>
            <a:r>
              <a:rPr lang="en-US" sz="1050" dirty="0" err="1">
                <a:effectLst/>
                <a:latin typeface="+mn-lt"/>
                <a:ea typeface="ＭＳ 明朝"/>
                <a:cs typeface="Times New Roman"/>
              </a:rPr>
              <a:t>amet</a:t>
            </a:r>
            <a:r>
              <a:rPr lang="en-US" sz="1050" dirty="0">
                <a:effectLst/>
                <a:latin typeface="+mn-lt"/>
                <a:ea typeface="ＭＳ 明朝"/>
                <a:cs typeface="Times New Roman"/>
              </a:rPr>
              <a:t>, </a:t>
            </a:r>
            <a:r>
              <a:rPr lang="en-US" sz="1050" dirty="0" err="1">
                <a:effectLst/>
                <a:latin typeface="+mn-lt"/>
                <a:ea typeface="ＭＳ 明朝"/>
                <a:cs typeface="Times New Roman"/>
              </a:rPr>
              <a:t>consectetur</a:t>
            </a:r>
            <a:r>
              <a:rPr lang="en-US" sz="1050" dirty="0">
                <a:effectLst/>
                <a:latin typeface="+mn-lt"/>
                <a:ea typeface="ＭＳ 明朝"/>
                <a:cs typeface="Times New Roman"/>
              </a:rPr>
              <a:t> </a:t>
            </a:r>
            <a:r>
              <a:rPr lang="en-US" sz="1050" dirty="0" err="1">
                <a:effectLst/>
                <a:latin typeface="+mn-lt"/>
                <a:ea typeface="ＭＳ 明朝"/>
                <a:cs typeface="Times New Roman"/>
              </a:rPr>
              <a:t>adipiscing</a:t>
            </a:r>
            <a:r>
              <a:rPr lang="en-US" sz="1050" dirty="0">
                <a:effectLst/>
                <a:latin typeface="+mn-lt"/>
                <a:ea typeface="ＭＳ 明朝"/>
                <a:cs typeface="Times New Roman"/>
              </a:rPr>
              <a:t> </a:t>
            </a:r>
            <a:r>
              <a:rPr lang="en-US" sz="1050" dirty="0" err="1">
                <a:effectLst/>
                <a:latin typeface="+mn-lt"/>
                <a:ea typeface="ＭＳ 明朝"/>
                <a:cs typeface="Times New Roman"/>
              </a:rPr>
              <a:t>elit</a:t>
            </a:r>
            <a:r>
              <a:rPr lang="en-US" sz="1050" dirty="0">
                <a:effectLst/>
                <a:latin typeface="+mn-lt"/>
                <a:ea typeface="ＭＳ 明朝"/>
                <a:cs typeface="Times New Roman"/>
              </a:rPr>
              <a:t>. </a:t>
            </a:r>
            <a:r>
              <a:rPr lang="en-US" sz="1050" dirty="0" err="1">
                <a:effectLst/>
                <a:latin typeface="+mn-lt"/>
                <a:ea typeface="ＭＳ 明朝"/>
                <a:cs typeface="Times New Roman"/>
              </a:rPr>
              <a:t>Donec</a:t>
            </a:r>
            <a:r>
              <a:rPr lang="en-US" sz="1050" dirty="0">
                <a:effectLst/>
                <a:latin typeface="+mn-lt"/>
                <a:ea typeface="ＭＳ 明朝"/>
                <a:cs typeface="Times New Roman"/>
              </a:rPr>
              <a:t> </a:t>
            </a:r>
            <a:r>
              <a:rPr lang="en-US" sz="1050" dirty="0" err="1">
                <a:effectLst/>
                <a:latin typeface="+mn-lt"/>
                <a:ea typeface="ＭＳ 明朝"/>
                <a:cs typeface="Times New Roman"/>
              </a:rPr>
              <a:t>vehicula</a:t>
            </a:r>
            <a:r>
              <a:rPr lang="en-US" sz="1050" dirty="0">
                <a:effectLst/>
                <a:latin typeface="+mn-lt"/>
                <a:ea typeface="ＭＳ 明朝"/>
                <a:cs typeface="Times New Roman"/>
              </a:rPr>
              <a:t> </a:t>
            </a:r>
            <a:r>
              <a:rPr lang="en-US" sz="1050" dirty="0" err="1">
                <a:effectLst/>
                <a:latin typeface="+mn-lt"/>
                <a:ea typeface="ＭＳ 明朝"/>
                <a:cs typeface="Times New Roman"/>
              </a:rPr>
              <a:t>lorem</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convallis</a:t>
            </a:r>
            <a:r>
              <a:rPr lang="en-US" sz="1050" dirty="0">
                <a:effectLst/>
                <a:latin typeface="+mn-lt"/>
                <a:ea typeface="ＭＳ 明朝"/>
                <a:cs typeface="Times New Roman"/>
              </a:rPr>
              <a:t> lacus </a:t>
            </a:r>
            <a:r>
              <a:rPr lang="en-US" sz="1050" dirty="0" err="1">
                <a:effectLst/>
                <a:latin typeface="+mn-lt"/>
                <a:ea typeface="ＭＳ 明朝"/>
                <a:cs typeface="Times New Roman"/>
              </a:rPr>
              <a:t>sodales</a:t>
            </a:r>
            <a:r>
              <a:rPr lang="en-US" sz="1050" dirty="0">
                <a:effectLst/>
                <a:latin typeface="+mn-lt"/>
                <a:ea typeface="ＭＳ 明朝"/>
                <a:cs typeface="Times New Roman"/>
              </a:rPr>
              <a:t> in.</a:t>
            </a:r>
            <a:endParaRPr lang="en-US" sz="675" dirty="0">
              <a:effectLst/>
              <a:latin typeface="Cambria"/>
              <a:ea typeface="ＭＳ 明朝"/>
              <a:cs typeface="Times New Roman"/>
            </a:endParaRPr>
          </a:p>
          <a:p>
            <a:r>
              <a:rPr lang="en-US" sz="1050" dirty="0">
                <a:effectLst/>
                <a:latin typeface="+mn-lt"/>
                <a:ea typeface="ＭＳ 明朝"/>
                <a:cs typeface="Times New Roman"/>
              </a:rPr>
              <a:t>In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neque</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non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sapien</a:t>
            </a:r>
            <a:r>
              <a:rPr lang="en-US" sz="1050" dirty="0">
                <a:effectLst/>
                <a:latin typeface="+mn-lt"/>
                <a:ea typeface="ＭＳ 明朝"/>
                <a:cs typeface="Times New Roman"/>
              </a:rPr>
              <a:t>, </a:t>
            </a:r>
            <a:r>
              <a:rPr lang="en-US" sz="1050" dirty="0" err="1">
                <a:effectLst/>
                <a:latin typeface="+mn-lt"/>
                <a:ea typeface="ＭＳ 明朝"/>
                <a:cs typeface="Times New Roman"/>
              </a:rPr>
              <a:t>sed</a:t>
            </a:r>
            <a:r>
              <a:rPr lang="en-US" sz="1050" dirty="0">
                <a:effectLst/>
                <a:latin typeface="+mn-lt"/>
                <a:ea typeface="ＭＳ 明朝"/>
                <a:cs typeface="Times New Roman"/>
              </a:rPr>
              <a:t> </a:t>
            </a:r>
            <a:r>
              <a:rPr lang="en-US" sz="1050" dirty="0" err="1">
                <a:effectLst/>
                <a:latin typeface="+mn-lt"/>
                <a:ea typeface="ＭＳ 明朝"/>
                <a:cs typeface="Times New Roman"/>
              </a:rPr>
              <a:t>rhoncus</a:t>
            </a:r>
            <a:r>
              <a:rPr lang="en-US" sz="1050" dirty="0">
                <a:effectLst/>
                <a:latin typeface="+mn-lt"/>
                <a:ea typeface="ＭＳ 明朝"/>
                <a:cs typeface="Times New Roman"/>
              </a:rPr>
              <a:t>.</a:t>
            </a:r>
            <a:endParaRPr lang="en-US" sz="675" dirty="0">
              <a:effectLst/>
              <a:latin typeface="Cambria"/>
              <a:ea typeface="ＭＳ 明朝"/>
              <a:cs typeface="Times New Roman"/>
            </a:endParaRPr>
          </a:p>
          <a:p>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wisi</a:t>
            </a:r>
            <a:r>
              <a:rPr lang="en-US" sz="1050" dirty="0">
                <a:effectLst/>
                <a:latin typeface="+mn-lt"/>
                <a:ea typeface="ＭＳ 明朝"/>
                <a:cs typeface="Times New Roman"/>
              </a:rPr>
              <a:t> </a:t>
            </a:r>
            <a:r>
              <a:rPr lang="en-US" sz="1050" dirty="0" err="1">
                <a:effectLst/>
                <a:latin typeface="+mn-lt"/>
                <a:ea typeface="ＭＳ 明朝"/>
                <a:cs typeface="Times New Roman"/>
              </a:rPr>
              <a:t>enim</a:t>
            </a:r>
            <a:r>
              <a:rPr lang="en-US" sz="1050" dirty="0">
                <a:effectLst/>
                <a:latin typeface="+mn-lt"/>
                <a:ea typeface="ＭＳ 明朝"/>
                <a:cs typeface="Times New Roman"/>
              </a:rPr>
              <a:t> ad minim </a:t>
            </a:r>
            <a:r>
              <a:rPr lang="en-US" sz="1050" dirty="0" err="1">
                <a:effectLst/>
                <a:latin typeface="+mn-lt"/>
                <a:ea typeface="ＭＳ 明朝"/>
                <a:cs typeface="Times New Roman"/>
              </a:rPr>
              <a:t>veniam</a:t>
            </a:r>
            <a:r>
              <a:rPr lang="en-US" sz="1050" dirty="0">
                <a:effectLst/>
                <a:latin typeface="+mn-lt"/>
                <a:ea typeface="ＭＳ 明朝"/>
                <a:cs typeface="Times New Roman"/>
              </a:rPr>
              <a:t>, </a:t>
            </a:r>
            <a:r>
              <a:rPr lang="en-US" sz="1050" dirty="0" err="1">
                <a:effectLst/>
                <a:latin typeface="+mn-lt"/>
                <a:ea typeface="ＭＳ 明朝"/>
                <a:cs typeface="Times New Roman"/>
              </a:rPr>
              <a:t>quis</a:t>
            </a:r>
            <a:r>
              <a:rPr lang="en-US" sz="1050" dirty="0">
                <a:effectLst/>
                <a:latin typeface="+mn-lt"/>
                <a:ea typeface="ＭＳ 明朝"/>
                <a:cs typeface="Times New Roman"/>
              </a:rPr>
              <a:t> </a:t>
            </a:r>
            <a:r>
              <a:rPr lang="en-US" sz="1050" dirty="0" err="1">
                <a:effectLst/>
                <a:latin typeface="+mn-lt"/>
                <a:ea typeface="ＭＳ 明朝"/>
                <a:cs typeface="Times New Roman"/>
              </a:rPr>
              <a:t>nostrud</a:t>
            </a:r>
            <a:r>
              <a:rPr lang="en-US" sz="1050" dirty="0">
                <a:effectLst/>
                <a:latin typeface="+mn-lt"/>
                <a:ea typeface="ＭＳ 明朝"/>
                <a:cs typeface="Times New Roman"/>
              </a:rPr>
              <a:t> </a:t>
            </a:r>
            <a:r>
              <a:rPr lang="en-US" sz="1050" dirty="0" err="1">
                <a:effectLst/>
                <a:latin typeface="+mn-lt"/>
                <a:ea typeface="ＭＳ 明朝"/>
                <a:cs typeface="Times New Roman"/>
              </a:rPr>
              <a:t>exerci</a:t>
            </a:r>
            <a:r>
              <a:rPr lang="en-US" sz="1050" dirty="0">
                <a:effectLst/>
                <a:latin typeface="+mn-lt"/>
                <a:ea typeface="ＭＳ 明朝"/>
                <a:cs typeface="Times New Roman"/>
              </a:rPr>
              <a:t> </a:t>
            </a:r>
            <a:r>
              <a:rPr lang="en-US" sz="1050" dirty="0" err="1">
                <a:effectLst/>
                <a:latin typeface="+mn-lt"/>
                <a:ea typeface="ＭＳ 明朝"/>
                <a:cs typeface="Times New Roman"/>
              </a:rPr>
              <a:t>tation</a:t>
            </a:r>
            <a:r>
              <a:rPr lang="en-US" sz="1050" dirty="0">
                <a:effectLst/>
                <a:latin typeface="+mn-lt"/>
                <a:ea typeface="ＭＳ 明朝"/>
                <a:cs typeface="Times New Roman"/>
              </a:rPr>
              <a:t> </a:t>
            </a:r>
            <a:r>
              <a:rPr lang="en-US" sz="1050" dirty="0" err="1">
                <a:effectLst/>
                <a:latin typeface="+mn-lt"/>
                <a:ea typeface="ＭＳ 明朝"/>
                <a:cs typeface="Times New Roman"/>
              </a:rPr>
              <a:t>ullamcorper</a:t>
            </a:r>
            <a:r>
              <a:rPr lang="en-US" sz="1050" dirty="0">
                <a:effectLst/>
                <a:latin typeface="+mn-lt"/>
                <a:ea typeface="ＭＳ 明朝"/>
                <a:cs typeface="Times New Roman"/>
              </a:rPr>
              <a:t> </a:t>
            </a:r>
            <a:r>
              <a:rPr lang="en-US" sz="1050" dirty="0" err="1">
                <a:effectLst/>
                <a:latin typeface="+mn-lt"/>
                <a:ea typeface="ＭＳ 明朝"/>
                <a:cs typeface="Times New Roman"/>
              </a:rPr>
              <a:t>suscipit</a:t>
            </a:r>
            <a:r>
              <a:rPr lang="en-US" sz="1050" dirty="0">
                <a:effectLst/>
                <a:latin typeface="+mn-lt"/>
                <a:ea typeface="ＭＳ 明朝"/>
                <a:cs typeface="Times New Roman"/>
              </a:rPr>
              <a:t> </a:t>
            </a:r>
            <a:r>
              <a:rPr lang="en-US" sz="1050" dirty="0" err="1">
                <a:effectLst/>
                <a:latin typeface="+mn-lt"/>
                <a:ea typeface="ＭＳ 明朝"/>
                <a:cs typeface="Times New Roman"/>
              </a:rPr>
              <a:t>lobortis</a:t>
            </a:r>
            <a:r>
              <a:rPr lang="en-US" sz="1050" dirty="0">
                <a:effectLst/>
                <a:latin typeface="+mn-lt"/>
                <a:ea typeface="ＭＳ 明朝"/>
                <a:cs typeface="Times New Roman"/>
              </a:rPr>
              <a:t> </a:t>
            </a:r>
            <a:r>
              <a:rPr lang="en-US" sz="1050" dirty="0" err="1">
                <a:effectLst/>
                <a:latin typeface="+mn-lt"/>
                <a:ea typeface="ＭＳ 明朝"/>
                <a:cs typeface="Times New Roman"/>
              </a:rPr>
              <a:t>nisl</a:t>
            </a:r>
            <a:r>
              <a:rPr lang="en-US" sz="1050" dirty="0">
                <a:effectLst/>
                <a:latin typeface="+mn-lt"/>
                <a:ea typeface="ＭＳ 明朝"/>
                <a:cs typeface="Times New Roman"/>
              </a:rPr>
              <a:t> </a:t>
            </a:r>
            <a:r>
              <a:rPr lang="en-US" sz="1050" dirty="0" err="1">
                <a:effectLst/>
                <a:latin typeface="+mn-lt"/>
                <a:ea typeface="ＭＳ 明朝"/>
                <a:cs typeface="Times New Roman"/>
              </a:rPr>
              <a:t>ut</a:t>
            </a:r>
            <a:r>
              <a:rPr lang="en-US" sz="1050" dirty="0">
                <a:effectLst/>
                <a:latin typeface="+mn-lt"/>
                <a:ea typeface="ＭＳ 明朝"/>
                <a:cs typeface="Times New Roman"/>
              </a:rPr>
              <a:t> </a:t>
            </a:r>
            <a:r>
              <a:rPr lang="en-US" sz="1050" dirty="0" err="1">
                <a:effectLst/>
                <a:latin typeface="+mn-lt"/>
                <a:ea typeface="ＭＳ 明朝"/>
                <a:cs typeface="Times New Roman"/>
              </a:rPr>
              <a:t>aliquip</a:t>
            </a:r>
            <a:r>
              <a:rPr lang="en-US" sz="1050" dirty="0">
                <a:effectLst/>
                <a:latin typeface="+mn-lt"/>
                <a:ea typeface="ＭＳ 明朝"/>
                <a:cs typeface="Times New Roman"/>
              </a:rPr>
              <a:t> ex </a:t>
            </a:r>
            <a:r>
              <a:rPr lang="en-US" sz="1050" dirty="0" err="1">
                <a:effectLst/>
                <a:latin typeface="+mn-lt"/>
                <a:ea typeface="ＭＳ 明朝"/>
                <a:cs typeface="Times New Roman"/>
              </a:rPr>
              <a:t>ea</a:t>
            </a:r>
            <a:r>
              <a:rPr lang="en-US" sz="1050" dirty="0">
                <a:effectLst/>
                <a:latin typeface="+mn-lt"/>
                <a:ea typeface="ＭＳ 明朝"/>
                <a:cs typeface="Times New Roman"/>
              </a:rPr>
              <a:t> </a:t>
            </a:r>
            <a:r>
              <a:rPr lang="en-US" sz="1050" dirty="0" err="1">
                <a:effectLst/>
                <a:latin typeface="+mn-lt"/>
                <a:ea typeface="ＭＳ 明朝"/>
                <a:cs typeface="Times New Roman"/>
              </a:rPr>
              <a:t>commodo</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autem</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eum</a:t>
            </a:r>
            <a:r>
              <a:rPr lang="en-US" sz="1050" dirty="0">
                <a:effectLst/>
                <a:latin typeface="+mn-lt"/>
                <a:ea typeface="ＭＳ 明朝"/>
                <a:cs typeface="Times New Roman"/>
              </a:rPr>
              <a:t> </a:t>
            </a:r>
            <a:r>
              <a:rPr lang="en-US" sz="1050" dirty="0" err="1">
                <a:effectLst/>
                <a:latin typeface="+mn-lt"/>
                <a:ea typeface="ＭＳ 明朝"/>
                <a:cs typeface="Times New Roman"/>
              </a:rPr>
              <a:t>iriure</a:t>
            </a:r>
            <a:r>
              <a:rPr lang="en-US" sz="1050" dirty="0">
                <a:effectLst/>
                <a:latin typeface="+mn-lt"/>
                <a:ea typeface="ＭＳ 明朝"/>
                <a:cs typeface="Times New Roman"/>
              </a:rPr>
              <a:t> dolor in </a:t>
            </a:r>
            <a:r>
              <a:rPr lang="en-US" sz="1050" dirty="0" err="1">
                <a:effectLst/>
                <a:latin typeface="+mn-lt"/>
                <a:ea typeface="ＭＳ 明朝"/>
                <a:cs typeface="Times New Roman"/>
              </a:rPr>
              <a:t>hendrerit</a:t>
            </a:r>
            <a:r>
              <a:rPr lang="en-US" sz="1050" dirty="0">
                <a:effectLst/>
                <a:latin typeface="+mn-lt"/>
                <a:ea typeface="ＭＳ 明朝"/>
                <a:cs typeface="Times New Roman"/>
              </a:rPr>
              <a:t> in </a:t>
            </a:r>
            <a:r>
              <a:rPr lang="en-US" sz="1050" dirty="0" err="1">
                <a:effectLst/>
                <a:latin typeface="+mn-lt"/>
                <a:ea typeface="ＭＳ 明朝"/>
                <a:cs typeface="Times New Roman"/>
              </a:rPr>
              <a:t>vulputate</a:t>
            </a:r>
            <a:r>
              <a:rPr lang="en-US" sz="1050" dirty="0">
                <a:effectLst/>
                <a:latin typeface="+mn-lt"/>
                <a:ea typeface="ＭＳ 明朝"/>
                <a:cs typeface="Times New Roman"/>
              </a:rPr>
              <a:t> </a:t>
            </a:r>
            <a:r>
              <a:rPr lang="en-US" sz="1050" dirty="0" err="1">
                <a:effectLst/>
                <a:latin typeface="+mn-lt"/>
                <a:ea typeface="ＭＳ 明朝"/>
                <a:cs typeface="Times New Roman"/>
              </a:rPr>
              <a:t>velit</a:t>
            </a:r>
            <a:r>
              <a:rPr lang="en-US" sz="1050" dirty="0">
                <a:effectLst/>
                <a:latin typeface="+mn-lt"/>
                <a:ea typeface="ＭＳ 明朝"/>
                <a:cs typeface="Times New Roman"/>
              </a:rPr>
              <a:t> </a:t>
            </a:r>
            <a:r>
              <a:rPr lang="en-US" sz="1050" dirty="0" err="1">
                <a:effectLst/>
                <a:latin typeface="+mn-lt"/>
                <a:ea typeface="ＭＳ 明朝"/>
                <a:cs typeface="Times New Roman"/>
              </a:rPr>
              <a:t>esse</a:t>
            </a:r>
            <a:r>
              <a:rPr lang="en-US" sz="1050" dirty="0">
                <a:effectLst/>
                <a:latin typeface="+mn-lt"/>
                <a:ea typeface="ＭＳ 明朝"/>
                <a:cs typeface="Times New Roman"/>
              </a:rPr>
              <a:t> </a:t>
            </a:r>
            <a:r>
              <a:rPr lang="en-US" sz="1050" dirty="0" err="1">
                <a:effectLst/>
                <a:latin typeface="+mn-lt"/>
                <a:ea typeface="ＭＳ 明朝"/>
                <a:cs typeface="Times New Roman"/>
              </a:rPr>
              <a:t>molestie</a:t>
            </a:r>
            <a:r>
              <a:rPr lang="en-US" sz="1050" dirty="0">
                <a:effectLst/>
                <a:latin typeface="+mn-lt"/>
                <a:ea typeface="ＭＳ 明朝"/>
                <a:cs typeface="Times New Roman"/>
              </a:rPr>
              <a:t> </a:t>
            </a:r>
            <a:r>
              <a:rPr lang="en-US" sz="1050" dirty="0" err="1">
                <a:effectLst/>
                <a:latin typeface="+mn-lt"/>
                <a:ea typeface="ＭＳ 明朝"/>
                <a:cs typeface="Times New Roman"/>
              </a:rPr>
              <a:t>consequat</a:t>
            </a:r>
            <a:r>
              <a:rPr lang="en-US" sz="1050" dirty="0">
                <a:effectLst/>
                <a:latin typeface="+mn-lt"/>
                <a:ea typeface="ＭＳ 明朝"/>
                <a:cs typeface="Times New Roman"/>
              </a:rPr>
              <a:t>, </a:t>
            </a:r>
            <a:r>
              <a:rPr lang="en-US" sz="1050" dirty="0" err="1">
                <a:effectLst/>
                <a:latin typeface="+mn-lt"/>
                <a:ea typeface="ＭＳ 明朝"/>
                <a:cs typeface="Times New Roman"/>
              </a:rPr>
              <a:t>vel</a:t>
            </a:r>
            <a:r>
              <a:rPr lang="en-US" sz="1050" dirty="0">
                <a:effectLst/>
                <a:latin typeface="+mn-lt"/>
                <a:ea typeface="ＭＳ 明朝"/>
                <a:cs typeface="Times New Roman"/>
              </a:rPr>
              <a:t> </a:t>
            </a:r>
            <a:r>
              <a:rPr lang="en-US" sz="1050" dirty="0" err="1">
                <a:effectLst/>
                <a:latin typeface="+mn-lt"/>
                <a:ea typeface="ＭＳ 明朝"/>
                <a:cs typeface="Times New Roman"/>
              </a:rPr>
              <a:t>illum</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eu</a:t>
            </a:r>
            <a:r>
              <a:rPr lang="en-US" sz="1050" dirty="0">
                <a:effectLst/>
                <a:latin typeface="+mn-lt"/>
                <a:ea typeface="ＭＳ 明朝"/>
                <a:cs typeface="Times New Roman"/>
              </a:rPr>
              <a:t> </a:t>
            </a:r>
            <a:r>
              <a:rPr lang="en-US" sz="1050" dirty="0" err="1">
                <a:effectLst/>
                <a:latin typeface="+mn-lt"/>
                <a:ea typeface="ＭＳ 明朝"/>
                <a:cs typeface="Times New Roman"/>
              </a:rPr>
              <a:t>feugiat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facilisis</a:t>
            </a:r>
            <a:r>
              <a:rPr lang="en-US" sz="1050" dirty="0">
                <a:effectLst/>
                <a:latin typeface="+mn-lt"/>
                <a:ea typeface="ＭＳ 明朝"/>
                <a:cs typeface="Times New Roman"/>
              </a:rPr>
              <a:t> at </a:t>
            </a:r>
            <a:r>
              <a:rPr lang="en-US" sz="1050" dirty="0" err="1">
                <a:effectLst/>
                <a:latin typeface="+mn-lt"/>
                <a:ea typeface="ＭＳ 明朝"/>
                <a:cs typeface="Times New Roman"/>
              </a:rPr>
              <a:t>vero</a:t>
            </a:r>
            <a:r>
              <a:rPr lang="en-US" sz="1050" dirty="0">
                <a:effectLst/>
                <a:latin typeface="+mn-lt"/>
                <a:ea typeface="ＭＳ 明朝"/>
                <a:cs typeface="Times New Roman"/>
              </a:rPr>
              <a:t> </a:t>
            </a:r>
            <a:r>
              <a:rPr lang="en-US" sz="1050" dirty="0" err="1">
                <a:effectLst/>
                <a:latin typeface="+mn-lt"/>
                <a:ea typeface="ＭＳ 明朝"/>
                <a:cs typeface="Times New Roman"/>
              </a:rPr>
              <a:t>eros</a:t>
            </a:r>
            <a:r>
              <a:rPr lang="en-US" sz="1050" dirty="0">
                <a:effectLst/>
                <a:latin typeface="+mn-lt"/>
                <a:ea typeface="ＭＳ 明朝"/>
                <a:cs typeface="Times New Roman"/>
              </a:rPr>
              <a:t> et </a:t>
            </a:r>
            <a:r>
              <a:rPr lang="en-US" sz="1050" dirty="0" err="1">
                <a:effectLst/>
                <a:latin typeface="+mn-lt"/>
                <a:ea typeface="ＭＳ 明朝"/>
                <a:cs typeface="Times New Roman"/>
              </a:rPr>
              <a:t>accumsan</a:t>
            </a:r>
            <a:r>
              <a:rPr lang="en-US" sz="1050" dirty="0">
                <a:effectLst/>
                <a:latin typeface="+mn-lt"/>
                <a:ea typeface="ＭＳ 明朝"/>
                <a:cs typeface="Times New Roman"/>
              </a:rPr>
              <a:t> et </a:t>
            </a:r>
            <a:r>
              <a:rPr lang="en-US" sz="1050" dirty="0" err="1">
                <a:effectLst/>
                <a:latin typeface="+mn-lt"/>
                <a:ea typeface="ＭＳ 明朝"/>
                <a:cs typeface="Times New Roman"/>
              </a:rPr>
              <a:t>iusto</a:t>
            </a:r>
            <a:r>
              <a:rPr lang="en-US" sz="1050" dirty="0">
                <a:effectLst/>
                <a:latin typeface="+mn-lt"/>
                <a:ea typeface="ＭＳ 明朝"/>
                <a:cs typeface="Times New Roman"/>
              </a:rPr>
              <a:t> </a:t>
            </a:r>
            <a:r>
              <a:rPr lang="en-US" sz="1050" dirty="0" err="1">
                <a:effectLst/>
                <a:latin typeface="+mn-lt"/>
                <a:ea typeface="ＭＳ 明朝"/>
                <a:cs typeface="Times New Roman"/>
              </a:rPr>
              <a:t>odio</a:t>
            </a:r>
            <a:r>
              <a:rPr lang="en-US" sz="1050" dirty="0">
                <a:effectLst/>
                <a:latin typeface="+mn-lt"/>
                <a:ea typeface="ＭＳ 明朝"/>
                <a:cs typeface="Times New Roman"/>
              </a:rPr>
              <a:t> </a:t>
            </a:r>
            <a:r>
              <a:rPr lang="en-US" sz="1050" dirty="0" err="1">
                <a:effectLst/>
                <a:latin typeface="+mn-lt"/>
                <a:ea typeface="ＭＳ 明朝"/>
                <a:cs typeface="Times New Roman"/>
              </a:rPr>
              <a:t>dignissim</a:t>
            </a:r>
            <a:r>
              <a:rPr lang="en-US" sz="1050" dirty="0">
                <a:effectLst/>
                <a:latin typeface="+mn-lt"/>
                <a:ea typeface="ＭＳ 明朝"/>
                <a:cs typeface="Times New Roman"/>
              </a:rPr>
              <a:t> qui </a:t>
            </a:r>
            <a:r>
              <a:rPr lang="en-US" sz="1050" dirty="0" err="1">
                <a:effectLst/>
                <a:latin typeface="+mn-lt"/>
                <a:ea typeface="ＭＳ 明朝"/>
                <a:cs typeface="Times New Roman"/>
              </a:rPr>
              <a:t>blandit</a:t>
            </a:r>
            <a:r>
              <a:rPr lang="en-US" sz="1050" dirty="0">
                <a:effectLst/>
                <a:latin typeface="+mn-lt"/>
                <a:ea typeface="ＭＳ 明朝"/>
                <a:cs typeface="Times New Roman"/>
              </a:rPr>
              <a:t> </a:t>
            </a:r>
            <a:r>
              <a:rPr lang="en-US" sz="1050" dirty="0" err="1">
                <a:effectLst/>
                <a:latin typeface="+mn-lt"/>
                <a:ea typeface="ＭＳ 明朝"/>
                <a:cs typeface="Times New Roman"/>
              </a:rPr>
              <a:t>praesent</a:t>
            </a:r>
            <a:r>
              <a:rPr lang="en-US" sz="1050" dirty="0">
                <a:effectLst/>
                <a:latin typeface="+mn-lt"/>
                <a:ea typeface="ＭＳ 明朝"/>
                <a:cs typeface="Times New Roman"/>
              </a:rPr>
              <a:t> </a:t>
            </a:r>
            <a:r>
              <a:rPr lang="en-US" sz="1050" dirty="0" err="1">
                <a:effectLst/>
                <a:latin typeface="+mn-lt"/>
                <a:ea typeface="ＭＳ 明朝"/>
                <a:cs typeface="Times New Roman"/>
              </a:rPr>
              <a:t>luptatum</a:t>
            </a:r>
            <a:r>
              <a:rPr lang="en-US" sz="1050" dirty="0">
                <a:effectLst/>
                <a:latin typeface="+mn-lt"/>
                <a:ea typeface="ＭＳ 明朝"/>
                <a:cs typeface="Times New Roman"/>
              </a:rPr>
              <a:t> </a:t>
            </a:r>
            <a:r>
              <a:rPr lang="en-US" sz="1050" dirty="0" err="1">
                <a:effectLst/>
                <a:latin typeface="+mn-lt"/>
                <a:ea typeface="ＭＳ 明朝"/>
                <a:cs typeface="Times New Roman"/>
              </a:rPr>
              <a:t>zzril</a:t>
            </a:r>
            <a:r>
              <a:rPr lang="en-US" sz="1050" dirty="0">
                <a:effectLst/>
                <a:latin typeface="+mn-lt"/>
                <a:ea typeface="ＭＳ 明朝"/>
                <a:cs typeface="Times New Roman"/>
              </a:rPr>
              <a:t> </a:t>
            </a:r>
            <a:r>
              <a:rPr lang="en-US" sz="1050" dirty="0" err="1">
                <a:effectLst/>
                <a:latin typeface="+mn-lt"/>
                <a:ea typeface="ＭＳ 明朝"/>
                <a:cs typeface="Times New Roman"/>
              </a:rPr>
              <a:t>delenit</a:t>
            </a:r>
            <a:r>
              <a:rPr lang="en-US" sz="1050" dirty="0">
                <a:effectLst/>
                <a:latin typeface="+mn-lt"/>
                <a:ea typeface="ＭＳ 明朝"/>
                <a:cs typeface="Times New Roman"/>
              </a:rPr>
              <a:t> </a:t>
            </a:r>
            <a:r>
              <a:rPr lang="en-US" sz="1050" dirty="0" err="1">
                <a:effectLst/>
                <a:latin typeface="+mn-lt"/>
                <a:ea typeface="ＭＳ 明朝"/>
                <a:cs typeface="Times New Roman"/>
              </a:rPr>
              <a:t>augue</a:t>
            </a:r>
            <a:r>
              <a:rPr lang="en-US" sz="1050" dirty="0">
                <a:effectLst/>
                <a:latin typeface="+mn-lt"/>
                <a:ea typeface="ＭＳ 明朝"/>
                <a:cs typeface="Times New Roman"/>
              </a:rPr>
              <a:t> </a:t>
            </a:r>
            <a:r>
              <a:rPr lang="en-US" sz="1050" dirty="0" err="1">
                <a:effectLst/>
                <a:latin typeface="+mn-lt"/>
                <a:ea typeface="ＭＳ 明朝"/>
                <a:cs typeface="Times New Roman"/>
              </a:rPr>
              <a:t>duis</a:t>
            </a:r>
            <a:r>
              <a:rPr lang="en-US" sz="1050" dirty="0">
                <a:effectLst/>
                <a:latin typeface="+mn-lt"/>
                <a:ea typeface="ＭＳ 明朝"/>
                <a:cs typeface="Times New Roman"/>
              </a:rPr>
              <a:t> </a:t>
            </a:r>
            <a:r>
              <a:rPr lang="en-US" sz="1050" dirty="0" err="1">
                <a:effectLst/>
                <a:latin typeface="+mn-lt"/>
                <a:ea typeface="ＭＳ 明朝"/>
                <a:cs typeface="Times New Roman"/>
              </a:rPr>
              <a:t>dolore</a:t>
            </a:r>
            <a:r>
              <a:rPr lang="en-US" sz="1050" dirty="0">
                <a:effectLst/>
                <a:latin typeface="+mn-lt"/>
                <a:ea typeface="ＭＳ 明朝"/>
                <a:cs typeface="Times New Roman"/>
              </a:rPr>
              <a:t> </a:t>
            </a:r>
            <a:r>
              <a:rPr lang="en-US" sz="1050" dirty="0" err="1">
                <a:effectLst/>
                <a:latin typeface="+mn-lt"/>
                <a:ea typeface="ＭＳ 明朝"/>
                <a:cs typeface="Times New Roman"/>
              </a:rPr>
              <a:t>te</a:t>
            </a:r>
            <a:r>
              <a:rPr lang="en-US" sz="1050" dirty="0">
                <a:effectLst/>
                <a:latin typeface="+mn-lt"/>
                <a:ea typeface="ＭＳ 明朝"/>
                <a:cs typeface="Times New Roman"/>
              </a:rPr>
              <a:t> </a:t>
            </a:r>
            <a:r>
              <a:rPr lang="en-US" sz="1050" dirty="0" err="1">
                <a:effectLst/>
                <a:latin typeface="+mn-lt"/>
                <a:ea typeface="ＭＳ 明朝"/>
                <a:cs typeface="Times New Roman"/>
              </a:rPr>
              <a:t>feugait</a:t>
            </a:r>
            <a:r>
              <a:rPr lang="en-US" sz="1050" dirty="0">
                <a:effectLst/>
                <a:latin typeface="+mn-lt"/>
                <a:ea typeface="ＭＳ 明朝"/>
                <a:cs typeface="Times New Roman"/>
              </a:rPr>
              <a:t> </a:t>
            </a:r>
            <a:r>
              <a:rPr lang="en-US" sz="1050" dirty="0" err="1">
                <a:effectLst/>
                <a:latin typeface="+mn-lt"/>
                <a:ea typeface="ＭＳ 明朝"/>
                <a:cs typeface="Times New Roman"/>
              </a:rPr>
              <a:t>nulla</a:t>
            </a:r>
            <a:r>
              <a:rPr lang="en-US" sz="1050" dirty="0">
                <a:effectLst/>
                <a:latin typeface="+mn-lt"/>
                <a:ea typeface="ＭＳ 明朝"/>
                <a:cs typeface="Times New Roman"/>
              </a:rPr>
              <a:t> </a:t>
            </a:r>
            <a:r>
              <a:rPr lang="en-US" sz="1050" dirty="0" err="1">
                <a:effectLst/>
                <a:latin typeface="+mn-lt"/>
                <a:ea typeface="ＭＳ 明朝"/>
                <a:cs typeface="Times New Roman"/>
              </a:rPr>
              <a:t>facilisi</a:t>
            </a:r>
            <a:r>
              <a:rPr lang="en-US" sz="1050" dirty="0">
                <a:effectLst/>
                <a:latin typeface="+mn-lt"/>
                <a:ea typeface="ＭＳ 明朝"/>
                <a:cs typeface="Times New Roman"/>
              </a:rPr>
              <a:t>. </a:t>
            </a:r>
          </a:p>
          <a:p>
            <a:r>
              <a:rPr lang="en-US" sz="1050" dirty="0">
                <a:effectLst/>
                <a:latin typeface="+mn-lt"/>
                <a:ea typeface="ＭＳ 明朝"/>
                <a:cs typeface="Times New Roman"/>
              </a:rPr>
              <a:t>Nam liber </a:t>
            </a:r>
            <a:r>
              <a:rPr lang="en-US" sz="1050" dirty="0" err="1">
                <a:effectLst/>
                <a:latin typeface="+mn-lt"/>
                <a:ea typeface="ＭＳ 明朝"/>
                <a:cs typeface="Times New Roman"/>
              </a:rPr>
              <a:t>tempor</a:t>
            </a:r>
            <a:r>
              <a:rPr lang="en-US" sz="1050" dirty="0">
                <a:effectLst/>
                <a:latin typeface="+mn-lt"/>
                <a:ea typeface="ＭＳ 明朝"/>
                <a:cs typeface="Times New Roman"/>
              </a:rPr>
              <a:t> cum </a:t>
            </a:r>
            <a:r>
              <a:rPr lang="en-US" sz="1050" dirty="0" err="1">
                <a:effectLst/>
                <a:latin typeface="+mn-lt"/>
                <a:ea typeface="ＭＳ 明朝"/>
                <a:cs typeface="Times New Roman"/>
              </a:rPr>
              <a:t>soluta</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eleifend</a:t>
            </a:r>
            <a:r>
              <a:rPr lang="en-US" sz="1050" dirty="0">
                <a:effectLst/>
                <a:latin typeface="+mn-lt"/>
                <a:ea typeface="ＭＳ 明朝"/>
                <a:cs typeface="Times New Roman"/>
              </a:rPr>
              <a:t> option </a:t>
            </a:r>
            <a:r>
              <a:rPr lang="en-US" sz="1050" dirty="0" err="1">
                <a:effectLst/>
                <a:latin typeface="+mn-lt"/>
                <a:ea typeface="ＭＳ 明朝"/>
                <a:cs typeface="Times New Roman"/>
              </a:rPr>
              <a:t>congue</a:t>
            </a:r>
            <a:r>
              <a:rPr lang="en-US" sz="1050" dirty="0">
                <a:effectLst/>
                <a:latin typeface="+mn-lt"/>
                <a:ea typeface="ＭＳ 明朝"/>
                <a:cs typeface="Times New Roman"/>
              </a:rPr>
              <a:t> </a:t>
            </a:r>
            <a:r>
              <a:rPr lang="en-US" sz="1050" dirty="0" err="1">
                <a:effectLst/>
                <a:latin typeface="+mn-lt"/>
                <a:ea typeface="ＭＳ 明朝"/>
                <a:cs typeface="Times New Roman"/>
              </a:rPr>
              <a:t>nihil</a:t>
            </a:r>
            <a:r>
              <a:rPr lang="en-US" sz="1050" dirty="0">
                <a:effectLst/>
                <a:latin typeface="+mn-lt"/>
                <a:ea typeface="ＭＳ 明朝"/>
                <a:cs typeface="Times New Roman"/>
              </a:rPr>
              <a:t> </a:t>
            </a:r>
            <a:r>
              <a:rPr lang="en-US" sz="1050" dirty="0" err="1">
                <a:effectLst/>
                <a:latin typeface="+mn-lt"/>
                <a:ea typeface="ＭＳ 明朝"/>
                <a:cs typeface="Times New Roman"/>
              </a:rPr>
              <a:t>imperdiet</a:t>
            </a:r>
            <a:r>
              <a:rPr lang="en-US" sz="1050" dirty="0">
                <a:effectLst/>
                <a:latin typeface="+mn-lt"/>
                <a:ea typeface="ＭＳ 明朝"/>
                <a:cs typeface="Times New Roman"/>
              </a:rPr>
              <a:t> doming id quod </a:t>
            </a:r>
            <a:r>
              <a:rPr lang="en-US" sz="1050" dirty="0" err="1">
                <a:effectLst/>
                <a:latin typeface="+mn-lt"/>
                <a:ea typeface="ＭＳ 明朝"/>
                <a:cs typeface="Times New Roman"/>
              </a:rPr>
              <a:t>mazim</a:t>
            </a:r>
            <a:r>
              <a:rPr lang="en-US" sz="1050" dirty="0">
                <a:effectLst/>
                <a:latin typeface="+mn-lt"/>
                <a:ea typeface="ＭＳ 明朝"/>
                <a:cs typeface="Times New Roman"/>
              </a:rPr>
              <a:t> </a:t>
            </a:r>
            <a:r>
              <a:rPr lang="en-US" sz="1050" dirty="0" err="1">
                <a:effectLst/>
                <a:latin typeface="+mn-lt"/>
                <a:ea typeface="ＭＳ 明朝"/>
                <a:cs typeface="Times New Roman"/>
              </a:rPr>
              <a:t>placerat</a:t>
            </a:r>
            <a:r>
              <a:rPr lang="en-US" sz="1050" dirty="0">
                <a:effectLst/>
                <a:latin typeface="+mn-lt"/>
                <a:ea typeface="ＭＳ 明朝"/>
                <a:cs typeface="Times New Roman"/>
              </a:rPr>
              <a:t> facer </a:t>
            </a:r>
            <a:r>
              <a:rPr lang="en-US" sz="1050" dirty="0" err="1">
                <a:effectLst/>
                <a:latin typeface="+mn-lt"/>
                <a:ea typeface="ＭＳ 明朝"/>
                <a:cs typeface="Times New Roman"/>
              </a:rPr>
              <a:t>possim</a:t>
            </a:r>
            <a:r>
              <a:rPr lang="en-US" sz="1050" dirty="0">
                <a:effectLst/>
                <a:latin typeface="+mn-lt"/>
                <a:ea typeface="ＭＳ 明朝"/>
                <a:cs typeface="Times New Roman"/>
              </a:rPr>
              <a:t> </a:t>
            </a:r>
            <a:r>
              <a:rPr lang="en-US" sz="1050" dirty="0" err="1">
                <a:effectLst/>
                <a:latin typeface="+mn-lt"/>
                <a:ea typeface="ＭＳ 明朝"/>
                <a:cs typeface="Times New Roman"/>
              </a:rPr>
              <a:t>assum</a:t>
            </a:r>
            <a:r>
              <a:rPr lang="en-US" sz="1050" dirty="0">
                <a:effectLst/>
                <a:latin typeface="+mn-lt"/>
                <a:ea typeface="ＭＳ 明朝"/>
                <a:cs typeface="Times New Roman"/>
              </a:rPr>
              <a:t>. </a:t>
            </a:r>
          </a:p>
          <a:p>
            <a:r>
              <a:rPr lang="en-US" sz="1050" dirty="0" err="1">
                <a:effectLst/>
                <a:latin typeface="+mn-lt"/>
                <a:ea typeface="ＭＳ 明朝"/>
                <a:cs typeface="Times New Roman"/>
              </a:rPr>
              <a:t>Typi</a:t>
            </a:r>
            <a:r>
              <a:rPr lang="en-US" sz="1050" dirty="0">
                <a:effectLst/>
                <a:latin typeface="+mn-lt"/>
                <a:ea typeface="ＭＳ 明朝"/>
                <a:cs typeface="Times New Roman"/>
              </a:rPr>
              <a:t> non </a:t>
            </a:r>
            <a:r>
              <a:rPr lang="en-US" sz="1050" dirty="0" err="1">
                <a:effectLst/>
                <a:latin typeface="+mn-lt"/>
                <a:ea typeface="ＭＳ 明朝"/>
                <a:cs typeface="Times New Roman"/>
              </a:rPr>
              <a:t>habent</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insitam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usus</a:t>
            </a:r>
            <a:r>
              <a:rPr lang="en-US" sz="1050" dirty="0">
                <a:effectLst/>
                <a:latin typeface="+mn-lt"/>
                <a:ea typeface="ＭＳ 明朝"/>
                <a:cs typeface="Times New Roman"/>
              </a:rPr>
              <a:t> </a:t>
            </a:r>
            <a:r>
              <a:rPr lang="en-US" sz="1050" dirty="0" err="1">
                <a:effectLst/>
                <a:latin typeface="+mn-lt"/>
                <a:ea typeface="ＭＳ 明朝"/>
                <a:cs typeface="Times New Roman"/>
              </a:rPr>
              <a:t>legentis</a:t>
            </a:r>
            <a:r>
              <a:rPr lang="en-US" sz="1050" dirty="0">
                <a:effectLst/>
                <a:latin typeface="+mn-lt"/>
                <a:ea typeface="ＭＳ 明朝"/>
                <a:cs typeface="Times New Roman"/>
              </a:rPr>
              <a:t> in </a:t>
            </a:r>
            <a:r>
              <a:rPr lang="en-US" sz="1050" dirty="0" err="1">
                <a:effectLst/>
                <a:latin typeface="+mn-lt"/>
                <a:ea typeface="ＭＳ 明朝"/>
                <a:cs typeface="Times New Roman"/>
              </a:rPr>
              <a:t>iis</a:t>
            </a:r>
            <a:r>
              <a:rPr lang="en-US" sz="1050" dirty="0">
                <a:effectLst/>
                <a:latin typeface="+mn-lt"/>
                <a:ea typeface="ＭＳ 明朝"/>
                <a:cs typeface="Times New Roman"/>
              </a:rPr>
              <a:t> qui </a:t>
            </a:r>
            <a:r>
              <a:rPr lang="en-US" sz="1050" dirty="0" err="1">
                <a:effectLst/>
                <a:latin typeface="+mn-lt"/>
                <a:ea typeface="ＭＳ 明朝"/>
                <a:cs typeface="Times New Roman"/>
              </a:rPr>
              <a:t>facit</a:t>
            </a:r>
            <a:r>
              <a:rPr lang="en-US" sz="1050" dirty="0">
                <a:effectLst/>
                <a:latin typeface="+mn-lt"/>
                <a:ea typeface="ＭＳ 明朝"/>
                <a:cs typeface="Times New Roman"/>
              </a:rPr>
              <a:t> </a:t>
            </a:r>
            <a:r>
              <a:rPr lang="en-US" sz="1050" dirty="0" err="1">
                <a:effectLst/>
                <a:latin typeface="+mn-lt"/>
                <a:ea typeface="ＭＳ 明朝"/>
                <a:cs typeface="Times New Roman"/>
              </a:rPr>
              <a:t>eorum</a:t>
            </a:r>
            <a:r>
              <a:rPr lang="en-US" sz="1050" dirty="0">
                <a:effectLst/>
                <a:latin typeface="+mn-lt"/>
                <a:ea typeface="ＭＳ 明朝"/>
                <a:cs typeface="Times New Roman"/>
              </a:rPr>
              <a:t> </a:t>
            </a:r>
            <a:r>
              <a:rPr lang="en-US" sz="1050" dirty="0" err="1">
                <a:effectLst/>
                <a:latin typeface="+mn-lt"/>
                <a:ea typeface="ＭＳ 明朝"/>
                <a:cs typeface="Times New Roman"/>
              </a:rPr>
              <a:t>claritatem</a:t>
            </a:r>
            <a:r>
              <a:rPr lang="en-US" sz="1050" dirty="0">
                <a:effectLst/>
                <a:latin typeface="+mn-lt"/>
                <a:ea typeface="ＭＳ 明朝"/>
                <a:cs typeface="Times New Roman"/>
              </a:rPr>
              <a:t>. </a:t>
            </a:r>
            <a:r>
              <a:rPr lang="en-US" sz="1050" dirty="0" err="1">
                <a:effectLst/>
                <a:latin typeface="+mn-lt"/>
                <a:ea typeface="ＭＳ 明朝"/>
                <a:cs typeface="Times New Roman"/>
              </a:rPr>
              <a:t>Investigationes</a:t>
            </a:r>
            <a:r>
              <a:rPr lang="en-US" sz="1050" dirty="0">
                <a:effectLst/>
                <a:latin typeface="+mn-lt"/>
                <a:ea typeface="ＭＳ 明朝"/>
                <a:cs typeface="Times New Roman"/>
              </a:rPr>
              <a:t> </a:t>
            </a:r>
            <a:r>
              <a:rPr lang="en-US" sz="1050" dirty="0" err="1">
                <a:effectLst/>
                <a:latin typeface="+mn-lt"/>
                <a:ea typeface="ＭＳ 明朝"/>
                <a:cs typeface="Times New Roman"/>
              </a:rPr>
              <a:t>demonstraverunt</a:t>
            </a:r>
            <a:r>
              <a:rPr lang="en-US" sz="1050" dirty="0">
                <a:effectLst/>
                <a:latin typeface="+mn-lt"/>
                <a:ea typeface="ＭＳ 明朝"/>
                <a:cs typeface="Times New Roman"/>
              </a:rPr>
              <a:t> </a:t>
            </a:r>
            <a:r>
              <a:rPr lang="en-US" sz="1050" dirty="0" err="1">
                <a:effectLst/>
                <a:latin typeface="+mn-lt"/>
                <a:ea typeface="ＭＳ 明朝"/>
                <a:cs typeface="Times New Roman"/>
              </a:rPr>
              <a:t>lectores</a:t>
            </a:r>
            <a:r>
              <a:rPr lang="en-US" sz="1050" dirty="0">
                <a:effectLst/>
                <a:latin typeface="+mn-lt"/>
                <a:ea typeface="ＭＳ 明朝"/>
                <a:cs typeface="Times New Roman"/>
              </a:rPr>
              <a:t> </a:t>
            </a:r>
            <a:r>
              <a:rPr lang="en-US" sz="1050" dirty="0" err="1">
                <a:effectLst/>
                <a:latin typeface="+mn-lt"/>
                <a:ea typeface="ＭＳ 明朝"/>
                <a:cs typeface="Times New Roman"/>
              </a:rPr>
              <a:t>legere</a:t>
            </a:r>
            <a:r>
              <a:rPr lang="en-US" sz="1050" dirty="0">
                <a:effectLst/>
                <a:latin typeface="+mn-lt"/>
                <a:ea typeface="ＭＳ 明朝"/>
                <a:cs typeface="Times New Roman"/>
              </a:rPr>
              <a:t> me </a:t>
            </a:r>
            <a:r>
              <a:rPr lang="en-US" sz="1050" dirty="0" err="1">
                <a:effectLst/>
                <a:latin typeface="+mn-lt"/>
                <a:ea typeface="ＭＳ 明朝"/>
                <a:cs typeface="Times New Roman"/>
              </a:rPr>
              <a:t>lius</a:t>
            </a:r>
            <a:r>
              <a:rPr lang="en-US" sz="1050" dirty="0">
                <a:effectLst/>
                <a:latin typeface="+mn-lt"/>
                <a:ea typeface="ＭＳ 明朝"/>
                <a:cs typeface="Times New Roman"/>
              </a:rPr>
              <a:t> quod ii </a:t>
            </a:r>
            <a:r>
              <a:rPr lang="en-US" sz="1050" dirty="0" err="1">
                <a:effectLst/>
                <a:latin typeface="+mn-lt"/>
                <a:ea typeface="ＭＳ 明朝"/>
                <a:cs typeface="Times New Roman"/>
              </a:rPr>
              <a:t>legunt</a:t>
            </a:r>
            <a:r>
              <a:rPr lang="en-US" sz="1050" dirty="0">
                <a:effectLst/>
                <a:latin typeface="+mn-lt"/>
                <a:ea typeface="ＭＳ 明朝"/>
                <a:cs typeface="Times New Roman"/>
              </a:rPr>
              <a:t> </a:t>
            </a:r>
            <a:r>
              <a:rPr lang="en-US" sz="1050" dirty="0" err="1">
                <a:effectLst/>
                <a:latin typeface="+mn-lt"/>
                <a:ea typeface="ＭＳ 明朝"/>
                <a:cs typeface="Times New Roman"/>
              </a:rPr>
              <a:t>saepius</a:t>
            </a:r>
            <a:r>
              <a:rPr lang="en-US" sz="1050" dirty="0">
                <a:effectLst/>
                <a:latin typeface="+mn-lt"/>
                <a:ea typeface="ＭＳ 明朝"/>
                <a:cs typeface="Times New Roman"/>
              </a:rPr>
              <a:t>. </a:t>
            </a:r>
            <a:r>
              <a:rPr lang="en-US" sz="1050" dirty="0" err="1">
                <a:effectLst/>
                <a:latin typeface="+mn-lt"/>
                <a:ea typeface="ＭＳ 明朝"/>
                <a:cs typeface="Times New Roman"/>
              </a:rPr>
              <a:t>Claritas</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etiam</a:t>
            </a:r>
            <a:r>
              <a:rPr lang="en-US" sz="1050" dirty="0">
                <a:effectLst/>
                <a:latin typeface="+mn-lt"/>
                <a:ea typeface="ＭＳ 明朝"/>
                <a:cs typeface="Times New Roman"/>
              </a:rPr>
              <a:t> </a:t>
            </a:r>
            <a:r>
              <a:rPr lang="en-US" sz="1050" dirty="0" err="1">
                <a:effectLst/>
                <a:latin typeface="+mn-lt"/>
                <a:ea typeface="ＭＳ 明朝"/>
                <a:cs typeface="Times New Roman"/>
              </a:rPr>
              <a:t>processus</a:t>
            </a:r>
            <a:r>
              <a:rPr lang="en-US" sz="1050" dirty="0">
                <a:effectLst/>
                <a:latin typeface="+mn-lt"/>
                <a:ea typeface="ＭＳ 明朝"/>
                <a:cs typeface="Times New Roman"/>
              </a:rPr>
              <a:t> </a:t>
            </a:r>
            <a:r>
              <a:rPr lang="en-US" sz="1050" dirty="0" err="1">
                <a:effectLst/>
                <a:latin typeface="+mn-lt"/>
                <a:ea typeface="ＭＳ 明朝"/>
                <a:cs typeface="Times New Roman"/>
              </a:rPr>
              <a:t>dynamicus</a:t>
            </a:r>
            <a:r>
              <a:rPr lang="en-US" sz="1050" dirty="0">
                <a:effectLst/>
                <a:latin typeface="+mn-lt"/>
                <a:ea typeface="ＭＳ 明朝"/>
                <a:cs typeface="Times New Roman"/>
              </a:rPr>
              <a:t>, qui sequitur </a:t>
            </a:r>
            <a:r>
              <a:rPr lang="en-US" sz="1050" dirty="0" err="1">
                <a:effectLst/>
                <a:latin typeface="+mn-lt"/>
                <a:ea typeface="ＭＳ 明朝"/>
                <a:cs typeface="Times New Roman"/>
              </a:rPr>
              <a:t>mutationem</a:t>
            </a:r>
            <a:r>
              <a:rPr lang="en-US" sz="1050" dirty="0">
                <a:effectLst/>
                <a:latin typeface="+mn-lt"/>
                <a:ea typeface="ＭＳ 明朝"/>
                <a:cs typeface="Times New Roman"/>
              </a:rPr>
              <a:t> </a:t>
            </a:r>
            <a:r>
              <a:rPr lang="en-US" sz="1050" dirty="0" err="1">
                <a:effectLst/>
                <a:latin typeface="+mn-lt"/>
                <a:ea typeface="ＭＳ 明朝"/>
                <a:cs typeface="Times New Roman"/>
              </a:rPr>
              <a:t>consuetudium</a:t>
            </a:r>
            <a:r>
              <a:rPr lang="en-US" sz="1050" dirty="0">
                <a:effectLst/>
                <a:latin typeface="+mn-lt"/>
                <a:ea typeface="ＭＳ 明朝"/>
                <a:cs typeface="Times New Roman"/>
              </a:rPr>
              <a:t> </a:t>
            </a:r>
            <a:r>
              <a:rPr lang="en-US" sz="1050" dirty="0" err="1">
                <a:effectLst/>
                <a:latin typeface="+mn-lt"/>
                <a:ea typeface="ＭＳ 明朝"/>
                <a:cs typeface="Times New Roman"/>
              </a:rPr>
              <a:t>lectorum</a:t>
            </a:r>
            <a:r>
              <a:rPr lang="en-US" sz="1050" dirty="0">
                <a:effectLst/>
                <a:latin typeface="+mn-lt"/>
                <a:ea typeface="ＭＳ 明朝"/>
                <a:cs typeface="Times New Roman"/>
              </a:rPr>
              <a:t>. </a:t>
            </a:r>
          </a:p>
          <a:p>
            <a:r>
              <a:rPr lang="en-US" sz="1050" dirty="0" err="1">
                <a:effectLst/>
                <a:latin typeface="+mn-lt"/>
                <a:ea typeface="ＭＳ 明朝"/>
                <a:cs typeface="Times New Roman"/>
              </a:rPr>
              <a:t>Mirum</a:t>
            </a:r>
            <a:r>
              <a:rPr lang="en-US" sz="1050" dirty="0">
                <a:effectLst/>
                <a:latin typeface="+mn-lt"/>
                <a:ea typeface="ＭＳ 明朝"/>
                <a:cs typeface="Times New Roman"/>
              </a:rPr>
              <a:t> </a:t>
            </a:r>
            <a:r>
              <a:rPr lang="en-US" sz="1050" dirty="0" err="1">
                <a:effectLst/>
                <a:latin typeface="+mn-lt"/>
                <a:ea typeface="ＭＳ 明朝"/>
                <a:cs typeface="Times New Roman"/>
              </a:rPr>
              <a:t>est</a:t>
            </a:r>
            <a:r>
              <a:rPr lang="en-US" sz="1050" dirty="0">
                <a:effectLst/>
                <a:latin typeface="+mn-lt"/>
                <a:ea typeface="ＭＳ 明朝"/>
                <a:cs typeface="Times New Roman"/>
              </a:rPr>
              <a:t> </a:t>
            </a:r>
            <a:r>
              <a:rPr lang="en-US" sz="1050" dirty="0" err="1">
                <a:effectLst/>
                <a:latin typeface="+mn-lt"/>
                <a:ea typeface="ＭＳ 明朝"/>
                <a:cs typeface="Times New Roman"/>
              </a:rPr>
              <a:t>notare</a:t>
            </a:r>
            <a:r>
              <a:rPr lang="en-US" sz="1050" dirty="0">
                <a:effectLst/>
                <a:latin typeface="+mn-lt"/>
                <a:ea typeface="ＭＳ 明朝"/>
                <a:cs typeface="Times New Roman"/>
              </a:rPr>
              <a:t> quam </a:t>
            </a:r>
            <a:r>
              <a:rPr lang="en-US" sz="1050" dirty="0" err="1">
                <a:effectLst/>
                <a:latin typeface="+mn-lt"/>
                <a:ea typeface="ＭＳ 明朝"/>
                <a:cs typeface="Times New Roman"/>
              </a:rPr>
              <a:t>littera</a:t>
            </a:r>
            <a:r>
              <a:rPr lang="en-US" sz="1050" dirty="0">
                <a:effectLst/>
                <a:latin typeface="+mn-lt"/>
                <a:ea typeface="ＭＳ 明朝"/>
                <a:cs typeface="Times New Roman"/>
              </a:rPr>
              <a:t> </a:t>
            </a:r>
            <a:r>
              <a:rPr lang="en-US" sz="1050" dirty="0" err="1">
                <a:effectLst/>
                <a:latin typeface="+mn-lt"/>
                <a:ea typeface="ＭＳ 明朝"/>
                <a:cs typeface="Times New Roman"/>
              </a:rPr>
              <a:t>gothica</a:t>
            </a:r>
            <a:r>
              <a:rPr lang="en-US" sz="1050" dirty="0">
                <a:effectLst/>
                <a:latin typeface="+mn-lt"/>
                <a:ea typeface="ＭＳ 明朝"/>
                <a:cs typeface="Times New Roman"/>
              </a:rPr>
              <a:t>, quam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putamus</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claram</a:t>
            </a:r>
            <a:r>
              <a:rPr lang="en-US" sz="1050" dirty="0">
                <a:effectLst/>
                <a:latin typeface="+mn-lt"/>
                <a:ea typeface="ＭＳ 明朝"/>
                <a:cs typeface="Times New Roman"/>
              </a:rPr>
              <a:t>, </a:t>
            </a:r>
            <a:r>
              <a:rPr lang="en-US" sz="1050" dirty="0" err="1">
                <a:effectLst/>
                <a:latin typeface="+mn-lt"/>
                <a:ea typeface="ＭＳ 明朝"/>
                <a:cs typeface="Times New Roman"/>
              </a:rPr>
              <a:t>anteposuerit</a:t>
            </a:r>
            <a:r>
              <a:rPr lang="en-US" sz="1050" dirty="0">
                <a:effectLst/>
                <a:latin typeface="+mn-lt"/>
                <a:ea typeface="ＭＳ 明朝"/>
                <a:cs typeface="Times New Roman"/>
              </a:rPr>
              <a:t> </a:t>
            </a:r>
            <a:r>
              <a:rPr lang="en-US" sz="1050" dirty="0" err="1">
                <a:effectLst/>
                <a:latin typeface="+mn-lt"/>
                <a:ea typeface="ＭＳ 明朝"/>
                <a:cs typeface="Times New Roman"/>
              </a:rPr>
              <a:t>litterarum</a:t>
            </a:r>
            <a:r>
              <a:rPr lang="en-US" sz="1050" dirty="0">
                <a:effectLst/>
                <a:latin typeface="+mn-lt"/>
                <a:ea typeface="ＭＳ 明朝"/>
                <a:cs typeface="Times New Roman"/>
              </a:rPr>
              <a:t> </a:t>
            </a:r>
            <a:r>
              <a:rPr lang="en-US" sz="1050" dirty="0" err="1">
                <a:effectLst/>
                <a:latin typeface="+mn-lt"/>
                <a:ea typeface="ＭＳ 明朝"/>
                <a:cs typeface="Times New Roman"/>
              </a:rPr>
              <a:t>formas</a:t>
            </a:r>
            <a:r>
              <a:rPr lang="en-US" sz="1050" dirty="0">
                <a:effectLst/>
                <a:latin typeface="+mn-lt"/>
                <a:ea typeface="ＭＳ 明朝"/>
                <a:cs typeface="Times New Roman"/>
              </a:rPr>
              <a:t> </a:t>
            </a:r>
            <a:r>
              <a:rPr lang="en-US" sz="1050" dirty="0" err="1">
                <a:effectLst/>
                <a:latin typeface="+mn-lt"/>
                <a:ea typeface="ＭＳ 明朝"/>
                <a:cs typeface="Times New Roman"/>
              </a:rPr>
              <a:t>humanitatis</a:t>
            </a:r>
            <a:r>
              <a:rPr lang="en-US" sz="1050" dirty="0">
                <a:effectLst/>
                <a:latin typeface="+mn-lt"/>
                <a:ea typeface="ＭＳ 明朝"/>
                <a:cs typeface="Times New Roman"/>
              </a:rPr>
              <a:t> per </a:t>
            </a:r>
            <a:r>
              <a:rPr lang="en-US" sz="1050" dirty="0" err="1">
                <a:effectLst/>
                <a:latin typeface="+mn-lt"/>
                <a:ea typeface="ＭＳ 明朝"/>
                <a:cs typeface="Times New Roman"/>
              </a:rPr>
              <a:t>seacula</a:t>
            </a:r>
            <a:r>
              <a:rPr lang="en-US" sz="1050" dirty="0">
                <a:effectLst/>
                <a:latin typeface="+mn-lt"/>
                <a:ea typeface="ＭＳ 明朝"/>
                <a:cs typeface="Times New Roman"/>
              </a:rPr>
              <a:t> </a:t>
            </a:r>
            <a:r>
              <a:rPr lang="en-US" sz="1050" dirty="0" err="1">
                <a:effectLst/>
                <a:latin typeface="+mn-lt"/>
                <a:ea typeface="ＭＳ 明朝"/>
                <a:cs typeface="Times New Roman"/>
              </a:rPr>
              <a:t>quarta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et </a:t>
            </a:r>
            <a:r>
              <a:rPr lang="en-US" sz="1050" dirty="0" err="1">
                <a:effectLst/>
                <a:latin typeface="+mn-lt"/>
                <a:ea typeface="ＭＳ 明朝"/>
                <a:cs typeface="Times New Roman"/>
              </a:rPr>
              <a:t>quinta</a:t>
            </a:r>
            <a:r>
              <a:rPr lang="en-US" sz="1050" dirty="0">
                <a:effectLst/>
                <a:latin typeface="+mn-lt"/>
                <a:ea typeface="ＭＳ 明朝"/>
                <a:cs typeface="Times New Roman"/>
              </a:rPr>
              <a:t> </a:t>
            </a:r>
            <a:r>
              <a:rPr lang="en-US" sz="1050" dirty="0" err="1">
                <a:effectLst/>
                <a:latin typeface="+mn-lt"/>
                <a:ea typeface="ＭＳ 明朝"/>
                <a:cs typeface="Times New Roman"/>
              </a:rPr>
              <a:t>decima</a:t>
            </a:r>
            <a:r>
              <a:rPr lang="en-US" sz="1050" dirty="0">
                <a:effectLst/>
                <a:latin typeface="+mn-lt"/>
                <a:ea typeface="ＭＳ 明朝"/>
                <a:cs typeface="Times New Roman"/>
              </a:rPr>
              <a:t>. </a:t>
            </a:r>
            <a:r>
              <a:rPr lang="en-US" sz="1050" dirty="0" err="1">
                <a:effectLst/>
                <a:latin typeface="+mn-lt"/>
                <a:ea typeface="ＭＳ 明朝"/>
                <a:cs typeface="Times New Roman"/>
              </a:rPr>
              <a:t>Eodem</a:t>
            </a:r>
            <a:r>
              <a:rPr lang="en-US" sz="1050" dirty="0">
                <a:effectLst/>
                <a:latin typeface="+mn-lt"/>
                <a:ea typeface="ＭＳ 明朝"/>
                <a:cs typeface="Times New Roman"/>
              </a:rPr>
              <a:t> </a:t>
            </a:r>
            <a:r>
              <a:rPr lang="en-US" sz="1050" dirty="0" err="1">
                <a:effectLst/>
                <a:latin typeface="+mn-lt"/>
                <a:ea typeface="ＭＳ 明朝"/>
                <a:cs typeface="Times New Roman"/>
              </a:rPr>
              <a:t>modo</a:t>
            </a:r>
            <a:r>
              <a:rPr lang="en-US" sz="1050" dirty="0">
                <a:effectLst/>
                <a:latin typeface="+mn-lt"/>
                <a:ea typeface="ＭＳ 明朝"/>
                <a:cs typeface="Times New Roman"/>
              </a:rPr>
              <a:t> </a:t>
            </a:r>
            <a:r>
              <a:rPr lang="en-US" sz="1050" dirty="0" err="1">
                <a:effectLst/>
                <a:latin typeface="+mn-lt"/>
                <a:ea typeface="ＭＳ 明朝"/>
                <a:cs typeface="Times New Roman"/>
              </a:rPr>
              <a:t>typi</a:t>
            </a:r>
            <a:r>
              <a:rPr lang="en-US" sz="1050" dirty="0">
                <a:effectLst/>
                <a:latin typeface="+mn-lt"/>
                <a:ea typeface="ＭＳ 明朝"/>
                <a:cs typeface="Times New Roman"/>
              </a:rPr>
              <a:t>, qui </a:t>
            </a:r>
            <a:r>
              <a:rPr lang="en-US" sz="1050" dirty="0" err="1">
                <a:effectLst/>
                <a:latin typeface="+mn-lt"/>
                <a:ea typeface="ＭＳ 明朝"/>
                <a:cs typeface="Times New Roman"/>
              </a:rPr>
              <a:t>nunc</a:t>
            </a:r>
            <a:r>
              <a:rPr lang="en-US" sz="1050" dirty="0">
                <a:effectLst/>
                <a:latin typeface="+mn-lt"/>
                <a:ea typeface="ＭＳ 明朝"/>
                <a:cs typeface="Times New Roman"/>
              </a:rPr>
              <a:t> </a:t>
            </a:r>
            <a:r>
              <a:rPr lang="en-US" sz="1050" dirty="0" err="1">
                <a:effectLst/>
                <a:latin typeface="+mn-lt"/>
                <a:ea typeface="ＭＳ 明朝"/>
                <a:cs typeface="Times New Roman"/>
              </a:rPr>
              <a:t>nobis</a:t>
            </a:r>
            <a:r>
              <a:rPr lang="en-US" sz="1050" dirty="0">
                <a:effectLst/>
                <a:latin typeface="+mn-lt"/>
                <a:ea typeface="ＭＳ 明朝"/>
                <a:cs typeface="Times New Roman"/>
              </a:rPr>
              <a:t> </a:t>
            </a:r>
            <a:r>
              <a:rPr lang="en-US" sz="1050" dirty="0" err="1">
                <a:effectLst/>
                <a:latin typeface="+mn-lt"/>
                <a:ea typeface="ＭＳ 明朝"/>
                <a:cs typeface="Times New Roman"/>
              </a:rPr>
              <a:t>videntur</a:t>
            </a:r>
            <a:r>
              <a:rPr lang="en-US" sz="1050" dirty="0">
                <a:effectLst/>
                <a:latin typeface="+mn-lt"/>
                <a:ea typeface="ＭＳ 明朝"/>
                <a:cs typeface="Times New Roman"/>
              </a:rPr>
              <a:t> </a:t>
            </a:r>
            <a:r>
              <a:rPr lang="en-US" sz="1050" dirty="0" err="1">
                <a:effectLst/>
                <a:latin typeface="+mn-lt"/>
                <a:ea typeface="ＭＳ 明朝"/>
                <a:cs typeface="Times New Roman"/>
              </a:rPr>
              <a:t>parum</a:t>
            </a:r>
            <a:r>
              <a:rPr lang="en-US" sz="1050" dirty="0">
                <a:effectLst/>
                <a:latin typeface="+mn-lt"/>
                <a:ea typeface="ＭＳ 明朝"/>
                <a:cs typeface="Times New Roman"/>
              </a:rPr>
              <a:t> </a:t>
            </a:r>
            <a:r>
              <a:rPr lang="en-US" sz="1050" dirty="0" err="1">
                <a:effectLst/>
                <a:latin typeface="+mn-lt"/>
                <a:ea typeface="ＭＳ 明朝"/>
                <a:cs typeface="Times New Roman"/>
              </a:rPr>
              <a:t>clari</a:t>
            </a:r>
            <a:r>
              <a:rPr lang="en-US" sz="1050" dirty="0">
                <a:effectLst/>
                <a:latin typeface="+mn-lt"/>
                <a:ea typeface="ＭＳ 明朝"/>
                <a:cs typeface="Times New Roman"/>
              </a:rPr>
              <a:t>, </a:t>
            </a:r>
            <a:r>
              <a:rPr lang="en-US" sz="1050" dirty="0" err="1">
                <a:effectLst/>
                <a:latin typeface="+mn-lt"/>
                <a:ea typeface="ＭＳ 明朝"/>
                <a:cs typeface="Times New Roman"/>
              </a:rPr>
              <a:t>fiant</a:t>
            </a:r>
            <a:r>
              <a:rPr lang="en-US" sz="1050" dirty="0">
                <a:effectLst/>
                <a:latin typeface="+mn-lt"/>
                <a:ea typeface="ＭＳ 明朝"/>
                <a:cs typeface="Times New Roman"/>
              </a:rPr>
              <a:t> </a:t>
            </a:r>
            <a:r>
              <a:rPr lang="en-US" sz="1050" dirty="0" err="1">
                <a:effectLst/>
                <a:latin typeface="+mn-lt"/>
                <a:ea typeface="ＭＳ 明朝"/>
                <a:cs typeface="Times New Roman"/>
              </a:rPr>
              <a:t>sollemnes</a:t>
            </a:r>
            <a:r>
              <a:rPr lang="en-US" sz="1050" dirty="0">
                <a:effectLst/>
                <a:latin typeface="+mn-lt"/>
                <a:ea typeface="ＭＳ 明朝"/>
                <a:cs typeface="Times New Roman"/>
              </a:rPr>
              <a:t> in </a:t>
            </a:r>
            <a:r>
              <a:rPr lang="en-US" sz="1050" dirty="0" err="1">
                <a:effectLst/>
                <a:latin typeface="+mn-lt"/>
                <a:ea typeface="ＭＳ 明朝"/>
                <a:cs typeface="Times New Roman"/>
              </a:rPr>
              <a:t>futurum</a:t>
            </a:r>
            <a:r>
              <a:rPr lang="en-US" sz="1050" dirty="0">
                <a:effectLst/>
                <a:latin typeface="+mn-lt"/>
                <a:ea typeface="ＭＳ 明朝"/>
                <a:cs typeface="Times New Roman"/>
              </a:rPr>
              <a:t>.</a:t>
            </a:r>
            <a:endParaRPr lang="en-US" sz="675" dirty="0">
              <a:effectLst/>
              <a:latin typeface="Cambria"/>
              <a:ea typeface="ＭＳ 明朝"/>
              <a:cs typeface="Times New Roman"/>
            </a:endParaRPr>
          </a:p>
        </p:txBody>
      </p:sp>
    </p:spTree>
    <p:extLst>
      <p:ext uri="{BB962C8B-B14F-4D97-AF65-F5344CB8AC3E}">
        <p14:creationId xmlns:p14="http://schemas.microsoft.com/office/powerpoint/2010/main" val="4156449827"/>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B0FA-25E7-4A25-AAF6-1C5ED1A853C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CA"/>
          </a:p>
        </p:txBody>
      </p:sp>
      <p:sp>
        <p:nvSpPr>
          <p:cNvPr id="3" name="Subtitle 2">
            <a:extLst>
              <a:ext uri="{FF2B5EF4-FFF2-40B4-BE49-F238E27FC236}">
                <a16:creationId xmlns:a16="http://schemas.microsoft.com/office/drawing/2014/main" id="{659FF792-A78E-49B6-BA46-CB29EC6044A3}"/>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8EE3C67-A1D0-4F2F-AABC-F9DFFD84DA68}"/>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D9949B73-8115-479A-9672-34751C33D3D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D464CC4-CA05-4158-8668-FDAD7B965E71}"/>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266446605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CD18-FE65-41FC-80CE-91DBCEC5CCE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991AC645-1377-4B8B-8619-9D6954EC5B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6690CE3-B6E3-4600-B84A-51660A34F9CC}"/>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5FBEEEC7-81BF-4076-B92E-E98B43FA2C2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DB028BD-C777-4A85-A309-817A2B965438}"/>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3704863148"/>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38BB-5638-46CA-A565-7BA89B6BF258}"/>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FC1005FC-3058-454E-A93B-6E023C654BD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32DE97-1F0F-49B6-9F9C-CB098A74DA7C}"/>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03799367-01A1-4BE3-91A1-FA45539960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5285B27-8562-4E4B-808F-2A05CF64182C}"/>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2058701714"/>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3D5F-E11E-45EE-B98D-A5AE01A12F8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F22C60B-0423-411E-BCA9-48EC7CC2FD7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4032249-FE96-4B18-919C-2B8D7DAD27A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6F153D83-65D6-4706-9E5C-FBC6E7B7B029}"/>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6" name="Footer Placeholder 5">
            <a:extLst>
              <a:ext uri="{FF2B5EF4-FFF2-40B4-BE49-F238E27FC236}">
                <a16:creationId xmlns:a16="http://schemas.microsoft.com/office/drawing/2014/main" id="{3AE6BC27-D963-48C5-AC5B-C0D089DB9B7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E68967F-DE13-486D-95D9-586E94C54A7C}"/>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25708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824565217"/>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A6B2-EDF4-4C4F-A00B-CAF5940551FC}"/>
              </a:ext>
            </a:extLst>
          </p:cNvPr>
          <p:cNvSpPr>
            <a:spLocks noGrp="1"/>
          </p:cNvSpPr>
          <p:nvPr>
            <p:ph type="title"/>
          </p:nvPr>
        </p:nvSpPr>
        <p:spPr>
          <a:xfrm>
            <a:off x="629841" y="273844"/>
            <a:ext cx="7886700" cy="994172"/>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A9FCFA6-5723-4A2C-99DC-9146D7F3E7B6}"/>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C657CCD-86C3-4BE0-BB36-22B78EFEE47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4052AF96-4019-43A3-BDDD-2CBE4392370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3EB54CB-3C0E-41D3-BB83-F994C7C2C46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26F86CD-3E8C-46A2-89B6-722CCB64372C}"/>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8" name="Footer Placeholder 7">
            <a:extLst>
              <a:ext uri="{FF2B5EF4-FFF2-40B4-BE49-F238E27FC236}">
                <a16:creationId xmlns:a16="http://schemas.microsoft.com/office/drawing/2014/main" id="{985207B2-D7A8-4BC6-A0F2-43E7E85E9C2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CDFC7242-8606-4114-83B6-E07DE9F3ACE4}"/>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2646027693"/>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82C57-3CEE-4192-B7A7-A2CCE7276C7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94D2184B-4F62-4CD9-8574-C7F81C9FF249}"/>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4" name="Footer Placeholder 3">
            <a:extLst>
              <a:ext uri="{FF2B5EF4-FFF2-40B4-BE49-F238E27FC236}">
                <a16:creationId xmlns:a16="http://schemas.microsoft.com/office/drawing/2014/main" id="{81386FD0-1C25-4089-B082-395D41F1EF83}"/>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AD7E5D54-40D6-41A7-B010-14CDE80E2E0D}"/>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1025649382"/>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93460C-BE68-4684-8623-888B2CC990C5}"/>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3" name="Footer Placeholder 2">
            <a:extLst>
              <a:ext uri="{FF2B5EF4-FFF2-40B4-BE49-F238E27FC236}">
                <a16:creationId xmlns:a16="http://schemas.microsoft.com/office/drawing/2014/main" id="{49E2690A-C47C-4741-92F7-B3C49CC2CCE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EC6DCFD4-6901-45B7-8223-4226981129F9}"/>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3078003108"/>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915C-A6BC-446C-A074-F98CB6205E2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924474B-713B-4A9E-8D4A-523CC0332AA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59CC231-28E4-48CA-9967-09EB7D99722F}"/>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4837349-B568-4A7B-9E90-7BE7D39A6A68}"/>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6" name="Footer Placeholder 5">
            <a:extLst>
              <a:ext uri="{FF2B5EF4-FFF2-40B4-BE49-F238E27FC236}">
                <a16:creationId xmlns:a16="http://schemas.microsoft.com/office/drawing/2014/main" id="{BF558EC7-2AFD-4A2A-AF04-0CE9D1261FB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E9BDBF1B-19BC-4746-BB2F-6C6A8A326915}"/>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14307653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6B33D-F87F-4BFC-B5EB-FB075F9ADE2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4B921947-084A-4C52-A21F-BE23E23881C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CA"/>
          </a:p>
        </p:txBody>
      </p:sp>
      <p:sp>
        <p:nvSpPr>
          <p:cNvPr id="4" name="Text Placeholder 3">
            <a:extLst>
              <a:ext uri="{FF2B5EF4-FFF2-40B4-BE49-F238E27FC236}">
                <a16:creationId xmlns:a16="http://schemas.microsoft.com/office/drawing/2014/main" id="{5C3123B0-F350-46B3-8552-2ABC6FD56F2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D2DCC31-DB5B-4103-A0F9-A71273470897}"/>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6" name="Footer Placeholder 5">
            <a:extLst>
              <a:ext uri="{FF2B5EF4-FFF2-40B4-BE49-F238E27FC236}">
                <a16:creationId xmlns:a16="http://schemas.microsoft.com/office/drawing/2014/main" id="{4918096A-C3A7-4475-AA84-894AFF12AB3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1612226D-F912-441E-90BB-456F08C65CB0}"/>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426341730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C66E2-1287-41A6-80B4-ED8BDFEAEE59}"/>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CEBE882-6AE6-41A5-8D13-B11FEF6CC6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2EFDF18-2885-417C-8DF8-237B88E2B29A}"/>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F2BE7ED8-6530-418D-BE65-80C722D4C85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CDC045E-D6D1-40DD-9179-EB662704B789}"/>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1937521408"/>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D3EDE7-CA43-4EF0-92FC-9DA282065554}"/>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14629BF-55D1-4626-8C4F-47CE64E55E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BA2F1D7-4F27-4F75-8430-BF5F7C50AC48}"/>
              </a:ext>
            </a:extLst>
          </p:cNvPr>
          <p:cNvSpPr>
            <a:spLocks noGrp="1"/>
          </p:cNvSpPr>
          <p:nvPr>
            <p:ph type="dt" sz="half" idx="10"/>
          </p:nvPr>
        </p:nvSpPr>
        <p:spPr/>
        <p:txBody>
          <a:body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0A116E35-C58E-4476-98C0-FC68CD88DEC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64E99B7-196E-4BCE-9383-C7D567BFF676}"/>
              </a:ext>
            </a:extLst>
          </p:cNvPr>
          <p:cNvSpPr>
            <a:spLocks noGrp="1"/>
          </p:cNvSpPr>
          <p:nvPr>
            <p:ph type="sldNum" sz="quarter" idx="12"/>
          </p:nvPr>
        </p:nvSpPr>
        <p:spPr/>
        <p:txBody>
          <a:bodyPr/>
          <a:lstStyle/>
          <a:p>
            <a:fld id="{AA7F4E88-35E9-406C-891A-ED35EC971939}" type="slidenum">
              <a:rPr lang="en-CA" smtClean="0"/>
              <a:t>‹#›</a:t>
            </a:fld>
            <a:endParaRPr lang="en-CA"/>
          </a:p>
        </p:txBody>
      </p:sp>
    </p:spTree>
    <p:extLst>
      <p:ext uri="{BB962C8B-B14F-4D97-AF65-F5344CB8AC3E}">
        <p14:creationId xmlns:p14="http://schemas.microsoft.com/office/powerpoint/2010/main" val="1933612846"/>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5790933" y="905466"/>
            <a:ext cx="2400857" cy="2999574"/>
          </a:xfrm>
          <a:prstGeom prst="rect">
            <a:avLst/>
          </a:prstGeom>
          <a:noFill/>
        </p:spPr>
      </p:pic>
    </p:spTree>
    <p:extLst>
      <p:ext uri="{BB962C8B-B14F-4D97-AF65-F5344CB8AC3E}">
        <p14:creationId xmlns:p14="http://schemas.microsoft.com/office/powerpoint/2010/main" val="293148429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937170106"/>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4132385"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40615793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946188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3124680848"/>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299873297"/>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650129759"/>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477785135"/>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426637095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6050795"/>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989116"/>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Enabling IBM Cloud for Secure Data and Services / May, 2019 / © 2019 IBM Corporation</a:t>
            </a:r>
            <a:endParaRPr lang="en-US" dirty="0"/>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99675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8571058"/>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04494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155371"/>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5458261"/>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546262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736847109"/>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87962702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2845848223"/>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684288"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494863326"/>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341760574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7792669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587087489"/>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82820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3357208"/>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963073602"/>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2209803390"/>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879482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299459"/>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4990422"/>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5893118"/>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311724318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6211295"/>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3557038113"/>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258477905"/>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5943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1608422"/>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253226645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3975999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2236511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58883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a:ln>
            <a:solidFill>
              <a:schemeClr val="tx1"/>
            </a:solidFill>
          </a:ln>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92706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518831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125348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1809425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2825008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6981781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17907542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38736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45971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64870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9661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36266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051427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57718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0735263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483691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239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9775826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Tree>
    <p:extLst>
      <p:ext uri="{BB962C8B-B14F-4D97-AF65-F5344CB8AC3E}">
        <p14:creationId xmlns:p14="http://schemas.microsoft.com/office/powerpoint/2010/main" val="86321621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r>
              <a:rPr lang="en-GB"/>
              <a:t>DevOps Acceleration Program / © 2019 IBM Corporation</a:t>
            </a:r>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a:p>
        </p:txBody>
      </p:sp>
    </p:spTree>
    <p:extLst>
      <p:ext uri="{BB962C8B-B14F-4D97-AF65-F5344CB8AC3E}">
        <p14:creationId xmlns:p14="http://schemas.microsoft.com/office/powerpoint/2010/main" val="57283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US"/>
              <a:t>DevOps Acceleration Program / © 2019 IBM Corporation</a:t>
            </a: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2" y="4705335"/>
            <a:ext cx="521589" cy="21147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5439103" y="874328"/>
            <a:ext cx="3088071" cy="3088071"/>
          </a:xfrm>
          <a:prstGeom prst="rect">
            <a:avLst/>
          </a:prstGeom>
        </p:spPr>
      </p:pic>
    </p:spTree>
    <p:extLst>
      <p:ext uri="{BB962C8B-B14F-4D97-AF65-F5344CB8AC3E}">
        <p14:creationId xmlns:p14="http://schemas.microsoft.com/office/powerpoint/2010/main" val="24131693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DevOps Acceleration Program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985167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36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1178743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21465518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415729259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DevOps Acceleration Program / © 2019 IBM Corporation</a:t>
            </a:r>
          </a:p>
        </p:txBody>
      </p:sp>
    </p:spTree>
    <p:extLst>
      <p:ext uri="{BB962C8B-B14F-4D97-AF65-F5344CB8AC3E}">
        <p14:creationId xmlns:p14="http://schemas.microsoft.com/office/powerpoint/2010/main" val="776099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43232221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2400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971532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6395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42688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578400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541205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4291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188560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28227549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182003452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599" y="201168"/>
            <a:ext cx="8644095" cy="381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3094392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12" name="Text Placeholder 11"/>
          <p:cNvSpPr>
            <a:spLocks noGrp="1"/>
          </p:cNvSpPr>
          <p:nvPr>
            <p:ph type="body" sz="quarter" idx="13"/>
          </p:nvPr>
        </p:nvSpPr>
        <p:spPr>
          <a:xfrm>
            <a:off x="228600" y="192025"/>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4771084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9408279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321100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15470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930848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DevOps Acceleration Program / © 2019 IBM Corporation</a:t>
            </a:r>
          </a:p>
        </p:txBody>
      </p:sp>
    </p:spTree>
    <p:extLst>
      <p:ext uri="{BB962C8B-B14F-4D97-AF65-F5344CB8AC3E}">
        <p14:creationId xmlns:p14="http://schemas.microsoft.com/office/powerpoint/2010/main" val="34206257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19465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18860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596742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8375935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5602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extLst>
      <p:ext uri="{BB962C8B-B14F-4D97-AF65-F5344CB8AC3E}">
        <p14:creationId xmlns:p14="http://schemas.microsoft.com/office/powerpoint/2010/main" val="36398140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DevOps Acceleration Program / © 2019 IBM Corporation</a:t>
            </a:r>
          </a:p>
        </p:txBody>
      </p:sp>
    </p:spTree>
    <p:extLst>
      <p:ext uri="{BB962C8B-B14F-4D97-AF65-F5344CB8AC3E}">
        <p14:creationId xmlns:p14="http://schemas.microsoft.com/office/powerpoint/2010/main" val="410931736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90521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slideLayout" Target="../slideLayouts/slideLayout256.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34" Type="http://schemas.openxmlformats.org/officeDocument/2006/relationships/slideLayout" Target="../slideLayouts/slideLayout264.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33" Type="http://schemas.openxmlformats.org/officeDocument/2006/relationships/slideLayout" Target="../slideLayouts/slideLayout263.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29" Type="http://schemas.openxmlformats.org/officeDocument/2006/relationships/slideLayout" Target="../slideLayouts/slideLayout259.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32" Type="http://schemas.openxmlformats.org/officeDocument/2006/relationships/slideLayout" Target="../slideLayouts/slideLayout262.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28" Type="http://schemas.openxmlformats.org/officeDocument/2006/relationships/slideLayout" Target="../slideLayouts/slideLayout258.xml"/><Relationship Id="rId36" Type="http://schemas.openxmlformats.org/officeDocument/2006/relationships/theme" Target="../theme/theme10.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31" Type="http://schemas.openxmlformats.org/officeDocument/2006/relationships/slideLayout" Target="../slideLayouts/slideLayout261.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slideLayout" Target="../slideLayouts/slideLayout257.xml"/><Relationship Id="rId30" Type="http://schemas.openxmlformats.org/officeDocument/2006/relationships/slideLayout" Target="../slideLayouts/slideLayout260.xml"/><Relationship Id="rId35" Type="http://schemas.openxmlformats.org/officeDocument/2006/relationships/slideLayout" Target="../slideLayouts/slideLayout265.xml"/><Relationship Id="rId8" Type="http://schemas.openxmlformats.org/officeDocument/2006/relationships/slideLayout" Target="../slideLayouts/slideLayout23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4.xml"/><Relationship Id="rId13" Type="http://schemas.openxmlformats.org/officeDocument/2006/relationships/theme" Target="../theme/theme12.xml"/><Relationship Id="rId3" Type="http://schemas.openxmlformats.org/officeDocument/2006/relationships/slideLayout" Target="../slideLayouts/slideLayout289.xml"/><Relationship Id="rId7" Type="http://schemas.openxmlformats.org/officeDocument/2006/relationships/slideLayout" Target="../slideLayouts/slideLayout293.xml"/><Relationship Id="rId12" Type="http://schemas.openxmlformats.org/officeDocument/2006/relationships/slideLayout" Target="../slideLayouts/slideLayout298.xml"/><Relationship Id="rId2" Type="http://schemas.openxmlformats.org/officeDocument/2006/relationships/slideLayout" Target="../slideLayouts/slideLayout288.xml"/><Relationship Id="rId1" Type="http://schemas.openxmlformats.org/officeDocument/2006/relationships/slideLayout" Target="../slideLayouts/slideLayout287.xml"/><Relationship Id="rId6" Type="http://schemas.openxmlformats.org/officeDocument/2006/relationships/slideLayout" Target="../slideLayouts/slideLayout292.xml"/><Relationship Id="rId11" Type="http://schemas.openxmlformats.org/officeDocument/2006/relationships/slideLayout" Target="../slideLayouts/slideLayout297.xml"/><Relationship Id="rId5" Type="http://schemas.openxmlformats.org/officeDocument/2006/relationships/slideLayout" Target="../slideLayouts/slideLayout291.xml"/><Relationship Id="rId10" Type="http://schemas.openxmlformats.org/officeDocument/2006/relationships/slideLayout" Target="../slideLayouts/slideLayout296.xml"/><Relationship Id="rId4" Type="http://schemas.openxmlformats.org/officeDocument/2006/relationships/slideLayout" Target="../slideLayouts/slideLayout290.xml"/><Relationship Id="rId9" Type="http://schemas.openxmlformats.org/officeDocument/2006/relationships/slideLayout" Target="../slideLayouts/slideLayout29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theme" Target="../theme/theme13.xml"/><Relationship Id="rId2" Type="http://schemas.openxmlformats.org/officeDocument/2006/relationships/slideLayout" Target="../slideLayouts/slideLayout300.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0" Type="http://schemas.openxmlformats.org/officeDocument/2006/relationships/slideLayout" Target="../slideLayouts/slideLayout308.xml"/><Relationship Id="rId4" Type="http://schemas.openxmlformats.org/officeDocument/2006/relationships/slideLayout" Target="../slideLayouts/slideLayout302.xml"/><Relationship Id="rId9" Type="http://schemas.openxmlformats.org/officeDocument/2006/relationships/slideLayout" Target="../slideLayouts/slideLayout30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7.xml"/><Relationship Id="rId13" Type="http://schemas.openxmlformats.org/officeDocument/2006/relationships/slideLayout" Target="../slideLayouts/slideLayout322.xml"/><Relationship Id="rId3" Type="http://schemas.openxmlformats.org/officeDocument/2006/relationships/slideLayout" Target="../slideLayouts/slideLayout312.xml"/><Relationship Id="rId7" Type="http://schemas.openxmlformats.org/officeDocument/2006/relationships/slideLayout" Target="../slideLayouts/slideLayout316.xml"/><Relationship Id="rId12" Type="http://schemas.openxmlformats.org/officeDocument/2006/relationships/slideLayout" Target="../slideLayouts/slideLayout321.xml"/><Relationship Id="rId2" Type="http://schemas.openxmlformats.org/officeDocument/2006/relationships/slideLayout" Target="../slideLayouts/slideLayout311.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11" Type="http://schemas.openxmlformats.org/officeDocument/2006/relationships/slideLayout" Target="../slideLayouts/slideLayout320.xml"/><Relationship Id="rId5" Type="http://schemas.openxmlformats.org/officeDocument/2006/relationships/slideLayout" Target="../slideLayouts/slideLayout314.xml"/><Relationship Id="rId15" Type="http://schemas.openxmlformats.org/officeDocument/2006/relationships/theme" Target="../theme/theme14.xml"/><Relationship Id="rId10" Type="http://schemas.openxmlformats.org/officeDocument/2006/relationships/slideLayout" Target="../slideLayouts/slideLayout319.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4" Type="http://schemas.openxmlformats.org/officeDocument/2006/relationships/slideLayout" Target="../slideLayouts/slideLayout32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1.xml"/><Relationship Id="rId3" Type="http://schemas.openxmlformats.org/officeDocument/2006/relationships/slideLayout" Target="../slideLayouts/slideLayout326.xml"/><Relationship Id="rId7" Type="http://schemas.openxmlformats.org/officeDocument/2006/relationships/slideLayout" Target="../slideLayouts/slideLayout330.xml"/><Relationship Id="rId2" Type="http://schemas.openxmlformats.org/officeDocument/2006/relationships/slideLayout" Target="../slideLayouts/slideLayout325.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image" Target="../media/image15.png"/><Relationship Id="rId5" Type="http://schemas.openxmlformats.org/officeDocument/2006/relationships/slideLayout" Target="../slideLayouts/slideLayout328.xml"/><Relationship Id="rId10" Type="http://schemas.openxmlformats.org/officeDocument/2006/relationships/theme" Target="../theme/theme15.xml"/><Relationship Id="rId4" Type="http://schemas.openxmlformats.org/officeDocument/2006/relationships/slideLayout" Target="../slideLayouts/slideLayout327.xml"/><Relationship Id="rId9" Type="http://schemas.openxmlformats.org/officeDocument/2006/relationships/slideLayout" Target="../slideLayouts/slideLayout332.xml"/></Relationships>
</file>

<file path=ppt/slideMasters/_rels/slideMaster1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335.xml"/><Relationship Id="rId7" Type="http://schemas.openxmlformats.org/officeDocument/2006/relationships/image" Target="../media/image44.png"/><Relationship Id="rId2" Type="http://schemas.openxmlformats.org/officeDocument/2006/relationships/slideLayout" Target="../slideLayouts/slideLayout334.xml"/><Relationship Id="rId1" Type="http://schemas.openxmlformats.org/officeDocument/2006/relationships/slideLayout" Target="../slideLayouts/slideLayout333.xml"/><Relationship Id="rId6" Type="http://schemas.openxmlformats.org/officeDocument/2006/relationships/theme" Target="../theme/theme16.xml"/><Relationship Id="rId5" Type="http://schemas.openxmlformats.org/officeDocument/2006/relationships/slideLayout" Target="../slideLayouts/slideLayout337.xml"/><Relationship Id="rId4" Type="http://schemas.openxmlformats.org/officeDocument/2006/relationships/slideLayout" Target="../slideLayouts/slideLayout336.xml"/><Relationship Id="rId9" Type="http://schemas.openxmlformats.org/officeDocument/2006/relationships/image" Target="../media/image46.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5.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theme" Target="../theme/theme17.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0" Type="http://schemas.openxmlformats.org/officeDocument/2006/relationships/slideLayout" Target="../slideLayouts/slideLayout347.xml"/><Relationship Id="rId4" Type="http://schemas.openxmlformats.org/officeDocument/2006/relationships/slideLayout" Target="../slideLayouts/slideLayout341.xml"/><Relationship Id="rId9" Type="http://schemas.openxmlformats.org/officeDocument/2006/relationships/slideLayout" Target="../slideLayouts/slideLayout346.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26" Type="http://schemas.openxmlformats.org/officeDocument/2006/relationships/slideLayout" Target="../slideLayouts/slideLayout374.xml"/><Relationship Id="rId39" Type="http://schemas.openxmlformats.org/officeDocument/2006/relationships/slideLayout" Target="../slideLayouts/slideLayout387.xml"/><Relationship Id="rId21" Type="http://schemas.openxmlformats.org/officeDocument/2006/relationships/slideLayout" Target="../slideLayouts/slideLayout369.xml"/><Relationship Id="rId34" Type="http://schemas.openxmlformats.org/officeDocument/2006/relationships/slideLayout" Target="../slideLayouts/slideLayout382.xml"/><Relationship Id="rId42" Type="http://schemas.openxmlformats.org/officeDocument/2006/relationships/slideLayout" Target="../slideLayouts/slideLayout390.xml"/><Relationship Id="rId47" Type="http://schemas.openxmlformats.org/officeDocument/2006/relationships/slideLayout" Target="../slideLayouts/slideLayout395.xml"/><Relationship Id="rId7" Type="http://schemas.openxmlformats.org/officeDocument/2006/relationships/slideLayout" Target="../slideLayouts/slideLayout35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9" Type="http://schemas.openxmlformats.org/officeDocument/2006/relationships/slideLayout" Target="../slideLayouts/slideLayout377.xml"/><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24" Type="http://schemas.openxmlformats.org/officeDocument/2006/relationships/slideLayout" Target="../slideLayouts/slideLayout372.xml"/><Relationship Id="rId32" Type="http://schemas.openxmlformats.org/officeDocument/2006/relationships/slideLayout" Target="../slideLayouts/slideLayout380.xml"/><Relationship Id="rId37" Type="http://schemas.openxmlformats.org/officeDocument/2006/relationships/slideLayout" Target="../slideLayouts/slideLayout385.xml"/><Relationship Id="rId40" Type="http://schemas.openxmlformats.org/officeDocument/2006/relationships/slideLayout" Target="../slideLayouts/slideLayout388.xml"/><Relationship Id="rId45" Type="http://schemas.openxmlformats.org/officeDocument/2006/relationships/slideLayout" Target="../slideLayouts/slideLayout393.xml"/><Relationship Id="rId5" Type="http://schemas.openxmlformats.org/officeDocument/2006/relationships/slideLayout" Target="../slideLayouts/slideLayout353.xml"/><Relationship Id="rId15" Type="http://schemas.openxmlformats.org/officeDocument/2006/relationships/slideLayout" Target="../slideLayouts/slideLayout363.xml"/><Relationship Id="rId23" Type="http://schemas.openxmlformats.org/officeDocument/2006/relationships/slideLayout" Target="../slideLayouts/slideLayout371.xml"/><Relationship Id="rId28" Type="http://schemas.openxmlformats.org/officeDocument/2006/relationships/slideLayout" Target="../slideLayouts/slideLayout376.xml"/><Relationship Id="rId36" Type="http://schemas.openxmlformats.org/officeDocument/2006/relationships/slideLayout" Target="../slideLayouts/slideLayout384.xml"/><Relationship Id="rId10" Type="http://schemas.openxmlformats.org/officeDocument/2006/relationships/slideLayout" Target="../slideLayouts/slideLayout358.xml"/><Relationship Id="rId19" Type="http://schemas.openxmlformats.org/officeDocument/2006/relationships/slideLayout" Target="../slideLayouts/slideLayout367.xml"/><Relationship Id="rId31" Type="http://schemas.openxmlformats.org/officeDocument/2006/relationships/slideLayout" Target="../slideLayouts/slideLayout379.xml"/><Relationship Id="rId44" Type="http://schemas.openxmlformats.org/officeDocument/2006/relationships/slideLayout" Target="../slideLayouts/slideLayout392.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 Id="rId22" Type="http://schemas.openxmlformats.org/officeDocument/2006/relationships/slideLayout" Target="../slideLayouts/slideLayout370.xml"/><Relationship Id="rId27" Type="http://schemas.openxmlformats.org/officeDocument/2006/relationships/slideLayout" Target="../slideLayouts/slideLayout375.xml"/><Relationship Id="rId30" Type="http://schemas.openxmlformats.org/officeDocument/2006/relationships/slideLayout" Target="../slideLayouts/slideLayout378.xml"/><Relationship Id="rId35" Type="http://schemas.openxmlformats.org/officeDocument/2006/relationships/slideLayout" Target="../slideLayouts/slideLayout383.xml"/><Relationship Id="rId43" Type="http://schemas.openxmlformats.org/officeDocument/2006/relationships/slideLayout" Target="../slideLayouts/slideLayout391.xml"/><Relationship Id="rId48" Type="http://schemas.openxmlformats.org/officeDocument/2006/relationships/theme" Target="../theme/theme18.xml"/><Relationship Id="rId8" Type="http://schemas.openxmlformats.org/officeDocument/2006/relationships/slideLayout" Target="../slideLayouts/slideLayout356.xml"/><Relationship Id="rId3" Type="http://schemas.openxmlformats.org/officeDocument/2006/relationships/slideLayout" Target="../slideLayouts/slideLayout351.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5" Type="http://schemas.openxmlformats.org/officeDocument/2006/relationships/slideLayout" Target="../slideLayouts/slideLayout373.xml"/><Relationship Id="rId33" Type="http://schemas.openxmlformats.org/officeDocument/2006/relationships/slideLayout" Target="../slideLayouts/slideLayout381.xml"/><Relationship Id="rId38" Type="http://schemas.openxmlformats.org/officeDocument/2006/relationships/slideLayout" Target="../slideLayouts/slideLayout386.xml"/><Relationship Id="rId46" Type="http://schemas.openxmlformats.org/officeDocument/2006/relationships/slideLayout" Target="../slideLayouts/slideLayout394.xml"/><Relationship Id="rId20" Type="http://schemas.openxmlformats.org/officeDocument/2006/relationships/slideLayout" Target="../slideLayouts/slideLayout368.xml"/><Relationship Id="rId41" Type="http://schemas.openxmlformats.org/officeDocument/2006/relationships/slideLayout" Target="../slideLayouts/slideLayout38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03.xml"/><Relationship Id="rId3" Type="http://schemas.openxmlformats.org/officeDocument/2006/relationships/slideLayout" Target="../slideLayouts/slideLayout398.xml"/><Relationship Id="rId7" Type="http://schemas.openxmlformats.org/officeDocument/2006/relationships/slideLayout" Target="../slideLayouts/slideLayout402.xml"/><Relationship Id="rId12" Type="http://schemas.openxmlformats.org/officeDocument/2006/relationships/theme" Target="../theme/theme19.xml"/><Relationship Id="rId2" Type="http://schemas.openxmlformats.org/officeDocument/2006/relationships/slideLayout" Target="../slideLayouts/slideLayout397.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5" Type="http://schemas.openxmlformats.org/officeDocument/2006/relationships/slideLayout" Target="../slideLayouts/slideLayout400.xml"/><Relationship Id="rId10" Type="http://schemas.openxmlformats.org/officeDocument/2006/relationships/slideLayout" Target="../slideLayouts/slideLayout405.xml"/><Relationship Id="rId4" Type="http://schemas.openxmlformats.org/officeDocument/2006/relationships/slideLayout" Target="../slideLayouts/slideLayout399.xml"/><Relationship Id="rId9" Type="http://schemas.openxmlformats.org/officeDocument/2006/relationships/slideLayout" Target="../slideLayouts/slideLayout40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20.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 Type="http://schemas.openxmlformats.org/officeDocument/2006/relationships/slideLayout" Target="../slideLayouts/slideLayout409.xml"/><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theme" Target="../theme/theme20.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8" Type="http://schemas.openxmlformats.org/officeDocument/2006/relationships/slideLayout" Target="../slideLayouts/slideLayout41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slideLayout" Target="../slideLayouts/slideLayout108.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20" Type="http://schemas.openxmlformats.org/officeDocument/2006/relationships/slideLayout" Target="../slideLayouts/slideLayout86.xml"/><Relationship Id="rId41" Type="http://schemas.openxmlformats.org/officeDocument/2006/relationships/slideLayout" Target="../slideLayouts/slideLayout10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4.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5" Type="http://schemas.openxmlformats.org/officeDocument/2006/relationships/slideLayout" Target="../slideLayouts/slideLayout151.xml"/><Relationship Id="rId10" Type="http://schemas.openxmlformats.org/officeDocument/2006/relationships/image" Target="../media/image15.png"/><Relationship Id="rId4" Type="http://schemas.openxmlformats.org/officeDocument/2006/relationships/slideLayout" Target="../slideLayouts/slideLayout150.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5" Type="http://schemas.openxmlformats.org/officeDocument/2006/relationships/slideLayout" Target="../slideLayouts/slideLayout159.xml"/><Relationship Id="rId4" Type="http://schemas.openxmlformats.org/officeDocument/2006/relationships/slideLayout" Target="../slideLayouts/slideLayout158.xml"/><Relationship Id="rId9"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9.xml"/><Relationship Id="rId3" Type="http://schemas.openxmlformats.org/officeDocument/2006/relationships/slideLayout" Target="../slideLayouts/slideLayout164.xml"/><Relationship Id="rId7" Type="http://schemas.openxmlformats.org/officeDocument/2006/relationships/slideLayout" Target="../slideLayouts/slideLayout168.xml"/><Relationship Id="rId2" Type="http://schemas.openxmlformats.org/officeDocument/2006/relationships/slideLayout" Target="../slideLayouts/slideLayout163.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5" Type="http://schemas.openxmlformats.org/officeDocument/2006/relationships/slideLayout" Target="../slideLayouts/slideLayout166.xml"/><Relationship Id="rId10" Type="http://schemas.openxmlformats.org/officeDocument/2006/relationships/image" Target="../media/image15.png"/><Relationship Id="rId4" Type="http://schemas.openxmlformats.org/officeDocument/2006/relationships/slideLayout" Target="../slideLayouts/slideLayout165.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image" Target="../media/image17.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image" Target="../media/image16.png"/><Relationship Id="rId2" Type="http://schemas.openxmlformats.org/officeDocument/2006/relationships/slideLayout" Target="../slideLayouts/slideLayout171.xml"/><Relationship Id="rId16" Type="http://schemas.openxmlformats.org/officeDocument/2006/relationships/theme" Target="../theme/theme8.xml"/><Relationship Id="rId20" Type="http://schemas.openxmlformats.org/officeDocument/2006/relationships/image" Target="../media/image19.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19" Type="http://schemas.openxmlformats.org/officeDocument/2006/relationships/image" Target="../media/image18.png"/><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theme" Target="../theme/theme9.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8" Type="http://schemas.openxmlformats.org/officeDocument/2006/relationships/slideLayout" Target="../slideLayouts/slideLayout192.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20" Type="http://schemas.openxmlformats.org/officeDocument/2006/relationships/slideLayout" Target="../slideLayouts/slideLayout204.xml"/><Relationship Id="rId41"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964" r:id="rId33"/>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952770674"/>
      </p:ext>
    </p:extLst>
  </p:cSld>
  <p:clrMap bg1="dk1" tx1="lt1" bg2="dk2" tx2="lt2" accent1="accent1" accent2="accent2" accent3="accent3" accent4="accent4" accent5="accent5" accent6="accent6" hlink="hlink" folHlink="folHlink"/>
  <p:sldLayoutIdLst>
    <p:sldLayoutId id="2147484205" r:id="rId1"/>
    <p:sldLayoutId id="2147484206" r:id="rId2"/>
    <p:sldLayoutId id="2147484207" r:id="rId3"/>
    <p:sldLayoutId id="2147484208" r:id="rId4"/>
    <p:sldLayoutId id="2147484209" r:id="rId5"/>
    <p:sldLayoutId id="2147484210" r:id="rId6"/>
    <p:sldLayoutId id="2147484211" r:id="rId7"/>
    <p:sldLayoutId id="2147484212" r:id="rId8"/>
    <p:sldLayoutId id="2147484213" r:id="rId9"/>
    <p:sldLayoutId id="2147484214" r:id="rId10"/>
    <p:sldLayoutId id="2147484215" r:id="rId11"/>
    <p:sldLayoutId id="2147484216" r:id="rId12"/>
    <p:sldLayoutId id="2147484217" r:id="rId13"/>
    <p:sldLayoutId id="2147484218" r:id="rId14"/>
    <p:sldLayoutId id="2147484219" r:id="rId15"/>
    <p:sldLayoutId id="2147484220" r:id="rId16"/>
    <p:sldLayoutId id="2147484221" r:id="rId17"/>
    <p:sldLayoutId id="2147484222" r:id="rId18"/>
    <p:sldLayoutId id="2147484223" r:id="rId19"/>
    <p:sldLayoutId id="2147484224" r:id="rId20"/>
    <p:sldLayoutId id="2147484225" r:id="rId21"/>
    <p:sldLayoutId id="2147484226" r:id="rId22"/>
    <p:sldLayoutId id="2147484227" r:id="rId23"/>
    <p:sldLayoutId id="2147484228" r:id="rId24"/>
    <p:sldLayoutId id="2147484229" r:id="rId25"/>
    <p:sldLayoutId id="2147484230" r:id="rId26"/>
    <p:sldLayoutId id="2147484231" r:id="rId27"/>
    <p:sldLayoutId id="2147484232" r:id="rId28"/>
    <p:sldLayoutId id="2147484233" r:id="rId29"/>
    <p:sldLayoutId id="2147484234" r:id="rId30"/>
    <p:sldLayoutId id="2147484235" r:id="rId31"/>
    <p:sldLayoutId id="2147484236" r:id="rId32"/>
    <p:sldLayoutId id="2147484237" r:id="rId33"/>
    <p:sldLayoutId id="2147484238" r:id="rId34"/>
    <p:sldLayoutId id="2147484239" r:id="rId35"/>
  </p:sldLayoutIdLst>
  <p:hf sldNum="0" hdr="0" ft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193955" y="158591"/>
            <a:ext cx="8751263" cy="34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192074" y="660400"/>
            <a:ext cx="8753144" cy="43035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8144537" y="4989607"/>
            <a:ext cx="827088" cy="123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675"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192074" y="4989607"/>
            <a:ext cx="3615100" cy="137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675">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extLst>
      <p:ext uri="{BB962C8B-B14F-4D97-AF65-F5344CB8AC3E}">
        <p14:creationId xmlns:p14="http://schemas.microsoft.com/office/powerpoint/2010/main" val="4153206949"/>
      </p:ext>
    </p:extLst>
  </p:cSld>
  <p:clrMap bg1="lt1" tx1="dk1" bg2="lt2" tx2="dk2" accent1="accent1" accent2="accent2" accent3="accent3" accent4="accent4" accent5="accent5" accent6="accent6" hlink="hlink" folHlink="folHlink"/>
  <p:sldLayoutIdLst>
    <p:sldLayoutId id="2147484270" r:id="rId1"/>
    <p:sldLayoutId id="2147484271" r:id="rId2"/>
    <p:sldLayoutId id="2147484272" r:id="rId3"/>
    <p:sldLayoutId id="2147484273" r:id="rId4"/>
    <p:sldLayoutId id="2147484274" r:id="rId5"/>
    <p:sldLayoutId id="2147484275" r:id="rId6"/>
    <p:sldLayoutId id="2147484276" r:id="rId7"/>
    <p:sldLayoutId id="2147484277" r:id="rId8"/>
    <p:sldLayoutId id="2147484278" r:id="rId9"/>
    <p:sldLayoutId id="2147484279" r:id="rId10"/>
    <p:sldLayoutId id="2147484280" r:id="rId11"/>
    <p:sldLayoutId id="2147484281" r:id="rId12"/>
    <p:sldLayoutId id="2147484282" r:id="rId13"/>
    <p:sldLayoutId id="2147484283" r:id="rId14"/>
    <p:sldLayoutId id="2147484284" r:id="rId15"/>
    <p:sldLayoutId id="2147484285" r:id="rId16"/>
    <p:sldLayoutId id="2147484286" r:id="rId17"/>
    <p:sldLayoutId id="2147484287" r:id="rId18"/>
    <p:sldLayoutId id="2147484288" r:id="rId19"/>
    <p:sldLayoutId id="2147484289" r:id="rId20"/>
    <p:sldLayoutId id="2147484290" r:id="rId21"/>
  </p:sldLayoutIdLst>
  <p:hf hdr="0" dt="0"/>
  <p:txStyles>
    <p:titleStyle>
      <a:lvl1pPr algn="l" defTabSz="672905" rtl="0" eaLnBrk="1" fontAlgn="base" hangingPunct="1">
        <a:lnSpc>
          <a:spcPct val="90000"/>
        </a:lnSpc>
        <a:spcBef>
          <a:spcPct val="0"/>
        </a:spcBef>
        <a:spcAft>
          <a:spcPct val="0"/>
        </a:spcAft>
        <a:defRPr sz="1801" b="1" i="0" u="none" kern="1200">
          <a:solidFill>
            <a:schemeClr val="tx2"/>
          </a:solidFill>
          <a:latin typeface="IBM Plex Sans"/>
          <a:ea typeface="+mj-ea"/>
          <a:cs typeface="IBM Plex Sans"/>
        </a:defRPr>
      </a:lvl1pPr>
      <a:lvl2pPr algn="l" defTabSz="672905" rtl="0" eaLnBrk="1" fontAlgn="base" hangingPunct="1">
        <a:spcBef>
          <a:spcPct val="0"/>
        </a:spcBef>
        <a:spcAft>
          <a:spcPct val="0"/>
        </a:spcAft>
        <a:defRPr sz="1726" b="1">
          <a:solidFill>
            <a:srgbClr val="008ABF"/>
          </a:solidFill>
          <a:latin typeface="Arial" panose="020B0604020202020204" pitchFamily="34" charset="0"/>
        </a:defRPr>
      </a:lvl2pPr>
      <a:lvl3pPr algn="l" defTabSz="672905" rtl="0" eaLnBrk="1" fontAlgn="base" hangingPunct="1">
        <a:spcBef>
          <a:spcPct val="0"/>
        </a:spcBef>
        <a:spcAft>
          <a:spcPct val="0"/>
        </a:spcAft>
        <a:defRPr sz="1726" b="1">
          <a:solidFill>
            <a:srgbClr val="008ABF"/>
          </a:solidFill>
          <a:latin typeface="Arial" panose="020B0604020202020204" pitchFamily="34" charset="0"/>
        </a:defRPr>
      </a:lvl3pPr>
      <a:lvl4pPr algn="l" defTabSz="672905" rtl="0" eaLnBrk="1" fontAlgn="base" hangingPunct="1">
        <a:spcBef>
          <a:spcPct val="0"/>
        </a:spcBef>
        <a:spcAft>
          <a:spcPct val="0"/>
        </a:spcAft>
        <a:defRPr sz="1726" b="1">
          <a:solidFill>
            <a:srgbClr val="008ABF"/>
          </a:solidFill>
          <a:latin typeface="Arial" panose="020B0604020202020204" pitchFamily="34" charset="0"/>
        </a:defRPr>
      </a:lvl4pPr>
      <a:lvl5pPr algn="l" defTabSz="672905" rtl="0" eaLnBrk="1" fontAlgn="base" hangingPunct="1">
        <a:spcBef>
          <a:spcPct val="0"/>
        </a:spcBef>
        <a:spcAft>
          <a:spcPct val="0"/>
        </a:spcAft>
        <a:defRPr sz="1726" b="1">
          <a:solidFill>
            <a:srgbClr val="008ABF"/>
          </a:solidFill>
          <a:latin typeface="Arial" panose="020B0604020202020204" pitchFamily="34" charset="0"/>
        </a:defRPr>
      </a:lvl5pPr>
      <a:lvl6pPr marL="501437" algn="l" defTabSz="673805" rtl="0" eaLnBrk="1" fontAlgn="base" hangingPunct="1">
        <a:spcBef>
          <a:spcPct val="0"/>
        </a:spcBef>
        <a:spcAft>
          <a:spcPct val="0"/>
        </a:spcAft>
        <a:defRPr sz="1755" b="1">
          <a:solidFill>
            <a:srgbClr val="1966B2"/>
          </a:solidFill>
          <a:latin typeface="Arial" panose="020B0604020202020204" pitchFamily="34" charset="0"/>
        </a:defRPr>
      </a:lvl6pPr>
      <a:lvl7pPr marL="1002872" algn="l" defTabSz="673805" rtl="0" eaLnBrk="1" fontAlgn="base" hangingPunct="1">
        <a:spcBef>
          <a:spcPct val="0"/>
        </a:spcBef>
        <a:spcAft>
          <a:spcPct val="0"/>
        </a:spcAft>
        <a:defRPr sz="1755" b="1">
          <a:solidFill>
            <a:srgbClr val="1966B2"/>
          </a:solidFill>
          <a:latin typeface="Arial" panose="020B0604020202020204" pitchFamily="34" charset="0"/>
        </a:defRPr>
      </a:lvl7pPr>
      <a:lvl8pPr marL="1504308" algn="l" defTabSz="673805" rtl="0" eaLnBrk="1" fontAlgn="base" hangingPunct="1">
        <a:spcBef>
          <a:spcPct val="0"/>
        </a:spcBef>
        <a:spcAft>
          <a:spcPct val="0"/>
        </a:spcAft>
        <a:defRPr sz="1755" b="1">
          <a:solidFill>
            <a:srgbClr val="1966B2"/>
          </a:solidFill>
          <a:latin typeface="Arial" panose="020B0604020202020204" pitchFamily="34" charset="0"/>
        </a:defRPr>
      </a:lvl8pPr>
      <a:lvl9pPr marL="2005744" algn="l" defTabSz="673805" rtl="0" eaLnBrk="1" fontAlgn="base" hangingPunct="1">
        <a:spcBef>
          <a:spcPct val="0"/>
        </a:spcBef>
        <a:spcAft>
          <a:spcPct val="0"/>
        </a:spcAft>
        <a:defRPr sz="1755" b="1">
          <a:solidFill>
            <a:srgbClr val="1966B2"/>
          </a:solidFill>
          <a:latin typeface="Arial" panose="020B0604020202020204" pitchFamily="34" charset="0"/>
        </a:defRPr>
      </a:lvl9pPr>
    </p:titleStyle>
    <p:bodyStyle>
      <a:lvl1pPr marL="260747" indent="-260747" algn="l" defTabSz="672905" rtl="0" eaLnBrk="1" fontAlgn="base" hangingPunct="1">
        <a:lnSpc>
          <a:spcPct val="100000"/>
        </a:lnSpc>
        <a:spcBef>
          <a:spcPts val="675"/>
        </a:spcBef>
        <a:spcAft>
          <a:spcPts val="0"/>
        </a:spcAft>
        <a:buClr>
          <a:schemeClr val="tx2"/>
        </a:buClr>
        <a:buSzPct val="100000"/>
        <a:buFont typeface="Lucida Grande"/>
        <a:buChar char="—"/>
        <a:defRPr sz="1501" kern="1200">
          <a:solidFill>
            <a:schemeClr val="tx1"/>
          </a:solidFill>
          <a:latin typeface="IBM Plex Sans"/>
          <a:ea typeface="+mn-ea"/>
          <a:cs typeface="IBM Plex Sans"/>
        </a:defRPr>
      </a:lvl1pPr>
      <a:lvl2pPr marL="432197" indent="-171450" algn="l" defTabSz="672905" rtl="0" eaLnBrk="1" fontAlgn="base" hangingPunct="1">
        <a:lnSpc>
          <a:spcPct val="100000"/>
        </a:lnSpc>
        <a:spcBef>
          <a:spcPts val="225"/>
        </a:spcBef>
        <a:spcAft>
          <a:spcPts val="0"/>
        </a:spcAft>
        <a:buClr>
          <a:schemeClr val="tx2"/>
        </a:buClr>
        <a:buSzPct val="100000"/>
        <a:buFont typeface="Arial"/>
        <a:buChar char="•"/>
        <a:defRPr sz="1351" b="0" i="0" u="none" kern="1200">
          <a:solidFill>
            <a:schemeClr val="tx1"/>
          </a:solidFill>
          <a:latin typeface="IBM Plex Sans"/>
          <a:ea typeface="+mn-ea"/>
          <a:cs typeface="IBM Plex Sans"/>
        </a:defRPr>
      </a:lvl2pPr>
      <a:lvl3pPr marL="603647" indent="-171450" algn="l" defTabSz="672905" rtl="0" eaLnBrk="1" fontAlgn="base" hangingPunct="1">
        <a:lnSpc>
          <a:spcPct val="100000"/>
        </a:lnSpc>
        <a:spcBef>
          <a:spcPts val="150"/>
        </a:spcBef>
        <a:spcAft>
          <a:spcPts val="0"/>
        </a:spcAft>
        <a:buClr>
          <a:srgbClr val="00649D"/>
        </a:buClr>
        <a:buSzPct val="80000"/>
        <a:buFont typeface="Courier New"/>
        <a:buChar char="o"/>
        <a:defRPr sz="1200" kern="1200">
          <a:solidFill>
            <a:schemeClr val="tx1"/>
          </a:solidFill>
          <a:latin typeface="IBM Plex Sans"/>
          <a:ea typeface="+mn-ea"/>
          <a:cs typeface="IBM Plex Sans"/>
        </a:defRPr>
      </a:lvl3pPr>
      <a:lvl4pPr marL="510931" indent="0" algn="l" defTabSz="672905" rtl="0" eaLnBrk="1" fontAlgn="base" hangingPunct="1">
        <a:spcBef>
          <a:spcPct val="0"/>
        </a:spcBef>
        <a:spcAft>
          <a:spcPct val="25000"/>
        </a:spcAft>
        <a:buClr>
          <a:srgbClr val="1966B2"/>
        </a:buClr>
        <a:buFont typeface="Arial" panose="020B0604020202020204" pitchFamily="34" charset="0"/>
        <a:buNone/>
        <a:defRPr sz="1276" kern="1200">
          <a:solidFill>
            <a:schemeClr val="tx1"/>
          </a:solidFill>
          <a:latin typeface="Arial" panose="020B0604020202020204" pitchFamily="34" charset="0"/>
          <a:ea typeface="+mn-ea"/>
          <a:cs typeface="Arial" panose="020B0604020202020204" pitchFamily="34" charset="0"/>
        </a:defRPr>
      </a:lvl4pPr>
      <a:lvl5pPr marL="842025" indent="-167929" algn="l" defTabSz="672905" rtl="0" eaLnBrk="1" fontAlgn="base" hangingPunct="1">
        <a:spcBef>
          <a:spcPct val="0"/>
        </a:spcBef>
        <a:spcAft>
          <a:spcPct val="25000"/>
        </a:spcAft>
        <a:buClr>
          <a:srgbClr val="1966B2"/>
        </a:buClr>
        <a:buFont typeface="Arial" panose="020B0604020202020204" pitchFamily="34" charset="0"/>
        <a:buChar char="&gt;"/>
        <a:defRPr sz="1200" kern="1200">
          <a:solidFill>
            <a:schemeClr val="tx1"/>
          </a:solidFill>
          <a:latin typeface="+mn-lt"/>
          <a:ea typeface="+mn-ea"/>
          <a:cs typeface="+mn-cs"/>
        </a:defRPr>
      </a:lvl5pPr>
      <a:lvl6pPr marL="2757898"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6pPr>
      <a:lvl7pPr marL="3259333"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7pPr>
      <a:lvl8pPr marL="3760769"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8pPr>
      <a:lvl9pPr marL="4262205" indent="-250718" algn="l" defTabSz="1002872" rtl="0" eaLnBrk="1" latinLnBrk="0" hangingPunct="1">
        <a:lnSpc>
          <a:spcPct val="90000"/>
        </a:lnSpc>
        <a:spcBef>
          <a:spcPts val="548"/>
        </a:spcBef>
        <a:buFont typeface="Arial" panose="020B0604020202020204" pitchFamily="34" charset="0"/>
        <a:buChar char="•"/>
        <a:defRPr sz="1974" kern="1200">
          <a:solidFill>
            <a:schemeClr val="tx1"/>
          </a:solidFill>
          <a:latin typeface="+mn-lt"/>
          <a:ea typeface="+mn-ea"/>
          <a:cs typeface="+mn-cs"/>
        </a:defRPr>
      </a:lvl9pPr>
    </p:bodyStyle>
    <p:otherStyle>
      <a:defPPr>
        <a:defRPr lang="en-US"/>
      </a:defPPr>
      <a:lvl1pPr marL="0" algn="l" defTabSz="1002872" rtl="0" eaLnBrk="1" latinLnBrk="0" hangingPunct="1">
        <a:defRPr sz="1974" kern="1200">
          <a:solidFill>
            <a:schemeClr val="tx1"/>
          </a:solidFill>
          <a:latin typeface="+mn-lt"/>
          <a:ea typeface="+mn-ea"/>
          <a:cs typeface="+mn-cs"/>
        </a:defRPr>
      </a:lvl1pPr>
      <a:lvl2pPr marL="501437" algn="l" defTabSz="1002872" rtl="0" eaLnBrk="1" latinLnBrk="0" hangingPunct="1">
        <a:defRPr sz="1974" kern="1200">
          <a:solidFill>
            <a:schemeClr val="tx1"/>
          </a:solidFill>
          <a:latin typeface="+mn-lt"/>
          <a:ea typeface="+mn-ea"/>
          <a:cs typeface="+mn-cs"/>
        </a:defRPr>
      </a:lvl2pPr>
      <a:lvl3pPr marL="1002872" algn="l" defTabSz="1002872" rtl="0" eaLnBrk="1" latinLnBrk="0" hangingPunct="1">
        <a:defRPr sz="1974" kern="1200">
          <a:solidFill>
            <a:schemeClr val="tx1"/>
          </a:solidFill>
          <a:latin typeface="+mn-lt"/>
          <a:ea typeface="+mn-ea"/>
          <a:cs typeface="+mn-cs"/>
        </a:defRPr>
      </a:lvl3pPr>
      <a:lvl4pPr marL="1504308" algn="l" defTabSz="1002872" rtl="0" eaLnBrk="1" latinLnBrk="0" hangingPunct="1">
        <a:defRPr sz="1974" kern="1200">
          <a:solidFill>
            <a:schemeClr val="tx1"/>
          </a:solidFill>
          <a:latin typeface="+mn-lt"/>
          <a:ea typeface="+mn-ea"/>
          <a:cs typeface="+mn-cs"/>
        </a:defRPr>
      </a:lvl4pPr>
      <a:lvl5pPr marL="2005744" algn="l" defTabSz="1002872" rtl="0" eaLnBrk="1" latinLnBrk="0" hangingPunct="1">
        <a:defRPr sz="1974" kern="1200">
          <a:solidFill>
            <a:schemeClr val="tx1"/>
          </a:solidFill>
          <a:latin typeface="+mn-lt"/>
          <a:ea typeface="+mn-ea"/>
          <a:cs typeface="+mn-cs"/>
        </a:defRPr>
      </a:lvl5pPr>
      <a:lvl6pPr marL="2507180" algn="l" defTabSz="1002872" rtl="0" eaLnBrk="1" latinLnBrk="0" hangingPunct="1">
        <a:defRPr sz="1974" kern="1200">
          <a:solidFill>
            <a:schemeClr val="tx1"/>
          </a:solidFill>
          <a:latin typeface="+mn-lt"/>
          <a:ea typeface="+mn-ea"/>
          <a:cs typeface="+mn-cs"/>
        </a:defRPr>
      </a:lvl6pPr>
      <a:lvl7pPr marL="3008615" algn="l" defTabSz="1002872" rtl="0" eaLnBrk="1" latinLnBrk="0" hangingPunct="1">
        <a:defRPr sz="1974" kern="1200">
          <a:solidFill>
            <a:schemeClr val="tx1"/>
          </a:solidFill>
          <a:latin typeface="+mn-lt"/>
          <a:ea typeface="+mn-ea"/>
          <a:cs typeface="+mn-cs"/>
        </a:defRPr>
      </a:lvl7pPr>
      <a:lvl8pPr marL="3510052" algn="l" defTabSz="1002872" rtl="0" eaLnBrk="1" latinLnBrk="0" hangingPunct="1">
        <a:defRPr sz="1974" kern="1200">
          <a:solidFill>
            <a:schemeClr val="tx1"/>
          </a:solidFill>
          <a:latin typeface="+mn-lt"/>
          <a:ea typeface="+mn-ea"/>
          <a:cs typeface="+mn-cs"/>
        </a:defRPr>
      </a:lvl8pPr>
      <a:lvl9pPr marL="4011487" algn="l" defTabSz="1002872" rtl="0" eaLnBrk="1" latinLnBrk="0" hangingPunct="1">
        <a:defRPr sz="197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18A98F-28CD-E048-BFF5-A480C9F2769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E8A342-0E4B-0941-B618-D8DAE801525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254C8-A16A-5F4C-A166-C6F52FA6CB4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48EFF620-ADC2-C340-ACAB-7413154EE04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402163-9B58-F249-9DC0-A2B9C71DC32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A257163-1F32-BB4E-BCCB-29C3D57A14CF}" type="slidenum">
              <a:rPr lang="en-US" smtClean="0"/>
              <a:t>‹#›</a:t>
            </a:fld>
            <a:endParaRPr lang="en-US"/>
          </a:p>
        </p:txBody>
      </p:sp>
    </p:spTree>
    <p:extLst>
      <p:ext uri="{BB962C8B-B14F-4D97-AF65-F5344CB8AC3E}">
        <p14:creationId xmlns:p14="http://schemas.microsoft.com/office/powerpoint/2010/main" val="2550993618"/>
      </p:ext>
    </p:extLst>
  </p:cSld>
  <p:clrMap bg1="lt1" tx1="dk1" bg2="lt2" tx2="dk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2912EB8-3FF4-4F25-B2EF-0E19F779847F}" type="datetimeFigureOut">
              <a:rPr lang="en-US" smtClean="0"/>
              <a:t>2/26/2020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412E421-E39B-46F8-9B41-9374CF67682B}" type="slidenum">
              <a:rPr lang="en-US" smtClean="0"/>
              <a:t>‹#›</a:t>
            </a:fld>
            <a:endParaRPr lang="en-US"/>
          </a:p>
        </p:txBody>
      </p:sp>
    </p:spTree>
    <p:extLst>
      <p:ext uri="{BB962C8B-B14F-4D97-AF65-F5344CB8AC3E}">
        <p14:creationId xmlns:p14="http://schemas.microsoft.com/office/powerpoint/2010/main" val="205199501"/>
      </p:ext>
    </p:extLst>
  </p:cSld>
  <p:clrMap bg1="dk1" tx1="lt1" bg2="dk2" tx2="lt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AC8AC-06F6-4C52-9229-8B73E992AE5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86B8C-2853-415A-9BA6-AD57161AEEE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F15F0-6661-4089-B5E1-8BE03E964AC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3ACB0FC-7999-4714-B242-4AF6F1F22242}" type="datetime1">
              <a:rPr lang="en-US" smtClean="0"/>
              <a:t>2/26/2020</a:t>
            </a:fld>
            <a:endParaRPr lang="en-US"/>
          </a:p>
        </p:txBody>
      </p:sp>
      <p:sp>
        <p:nvSpPr>
          <p:cNvPr id="5" name="Footer Placeholder 4">
            <a:extLst>
              <a:ext uri="{FF2B5EF4-FFF2-40B4-BE49-F238E27FC236}">
                <a16:creationId xmlns:a16="http://schemas.microsoft.com/office/drawing/2014/main" id="{62BF2F6D-DAF5-4934-9EEE-49868D07A30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Nelson Lopez - RTP/DAT May 5/19 - IBM non-confidential</a:t>
            </a:r>
          </a:p>
        </p:txBody>
      </p:sp>
      <p:sp>
        <p:nvSpPr>
          <p:cNvPr id="6" name="Slide Number Placeholder 5">
            <a:extLst>
              <a:ext uri="{FF2B5EF4-FFF2-40B4-BE49-F238E27FC236}">
                <a16:creationId xmlns:a16="http://schemas.microsoft.com/office/drawing/2014/main" id="{BF4069E6-661F-40B0-AA9B-082C347F11A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07DFFD7-0E9F-46EA-8383-119B530859E2}" type="slidenum">
              <a:rPr lang="en-US" smtClean="0"/>
              <a:t>‹#›</a:t>
            </a:fld>
            <a:endParaRPr lang="en-US"/>
          </a:p>
        </p:txBody>
      </p:sp>
    </p:spTree>
    <p:extLst>
      <p:ext uri="{BB962C8B-B14F-4D97-AF65-F5344CB8AC3E}">
        <p14:creationId xmlns:p14="http://schemas.microsoft.com/office/powerpoint/2010/main" val="3752973896"/>
      </p:ext>
    </p:extLst>
  </p:cSld>
  <p:clrMap bg1="lt1" tx1="dk1" bg2="lt2" tx2="dk2" accent1="accent1" accent2="accent2" accent3="accent3" accent4="accent4" accent5="accent5" accent6="accent6" hlink="hlink" folHlink="folHlink"/>
  <p:sldLayoutIdLst>
    <p:sldLayoutId id="2147484317" r:id="rId1"/>
    <p:sldLayoutId id="2147484318" r:id="rId2"/>
    <p:sldLayoutId id="2147484319" r:id="rId3"/>
    <p:sldLayoutId id="2147484320" r:id="rId4"/>
    <p:sldLayoutId id="2147484321" r:id="rId5"/>
    <p:sldLayoutId id="2147484322" r:id="rId6"/>
    <p:sldLayoutId id="2147484323" r:id="rId7"/>
    <p:sldLayoutId id="2147484324" r:id="rId8"/>
    <p:sldLayoutId id="2147484325" r:id="rId9"/>
    <p:sldLayoutId id="2147484326" r:id="rId10"/>
    <p:sldLayoutId id="2147484327" r:id="rId11"/>
    <p:sldLayoutId id="2147484328" r:id="rId12"/>
    <p:sldLayoutId id="2147484329" r:id="rId13"/>
    <p:sldLayoutId id="2147484330" r:id="rId14"/>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7549" y="5822340"/>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7549" y="4858147"/>
            <a:ext cx="7717008" cy="273844"/>
          </a:xfrm>
          <a:prstGeom prst="rect">
            <a:avLst/>
          </a:prstGeom>
        </p:spPr>
        <p:txBody>
          <a:bodyPr vert="horz" lIns="91440" tIns="45720" rIns="91440" bIns="45720" rtlCol="0" anchor="ctr"/>
          <a:lstStyle>
            <a:lvl1pPr algn="ctr">
              <a:defRPr sz="750" baseline="0">
                <a:solidFill>
                  <a:schemeClr val="tx1">
                    <a:tint val="75000"/>
                  </a:schemeClr>
                </a:solidFill>
                <a:latin typeface="IBM Plex Sans" charset="0"/>
                <a:ea typeface="IBM Plex Sans" charset="0"/>
                <a:cs typeface="IBM Plex Sans" charset="0"/>
              </a:defRPr>
            </a:lvl1pPr>
          </a:lstStyle>
          <a:p>
            <a:r>
              <a:rPr lang="en-US"/>
              <a:t>© Copyright IBM Corporation 2017</a:t>
            </a:r>
            <a:endParaRPr lang="en-US" dirty="0"/>
          </a:p>
        </p:txBody>
      </p:sp>
      <p:sp>
        <p:nvSpPr>
          <p:cNvPr id="6" name="Slide Number Placeholder 5"/>
          <p:cNvSpPr>
            <a:spLocks noGrp="1"/>
          </p:cNvSpPr>
          <p:nvPr>
            <p:ph type="sldNum" sz="quarter" idx="4"/>
          </p:nvPr>
        </p:nvSpPr>
        <p:spPr>
          <a:xfrm>
            <a:off x="6436849" y="582234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FAA7E8-FF7E-364C-9990-476F8CCDBC45}" type="slidenum">
              <a:rPr lang="en-US" smtClean="0"/>
              <a:t>‹#›</a:t>
            </a:fld>
            <a:endParaRPr lang="en-US"/>
          </a:p>
        </p:txBody>
      </p:sp>
      <p:sp>
        <p:nvSpPr>
          <p:cNvPr id="14" name="Slide Number Placeholder 3"/>
          <p:cNvSpPr txBox="1">
            <a:spLocks/>
          </p:cNvSpPr>
          <p:nvPr userDrawn="1"/>
        </p:nvSpPr>
        <p:spPr>
          <a:xfrm>
            <a:off x="138113" y="4893469"/>
            <a:ext cx="414336" cy="17145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750" smtClean="0">
                <a:latin typeface="IBM Plex Sans" charset="0"/>
                <a:ea typeface="IBM Plex Sans" charset="0"/>
                <a:cs typeface="IBM Plex Sans" charset="0"/>
              </a:rPr>
              <a:pPr/>
              <a:t>‹#›</a:t>
            </a:fld>
            <a:endParaRPr lang="en-US" sz="75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239172" y="1158478"/>
            <a:ext cx="8665656" cy="3585834"/>
          </a:xfrm>
          <a:prstGeom prst="rect">
            <a:avLst/>
          </a:prstGeom>
        </p:spPr>
        <p:txBody>
          <a:bodyPr vert="horz" lIns="91440" tIns="45720" rIns="91440" bIns="45720" rtlCol="0">
            <a:normAutofit/>
          </a:bodyPr>
          <a:lstStyle/>
          <a:p>
            <a:pPr lvl="0"/>
            <a:r>
              <a:rPr lang="de-DE" noProof="0" dirty="0"/>
              <a:t>Edit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9" name="Title Placeholder 18"/>
          <p:cNvSpPr>
            <a:spLocks noGrp="1"/>
          </p:cNvSpPr>
          <p:nvPr>
            <p:ph type="title"/>
          </p:nvPr>
        </p:nvSpPr>
        <p:spPr>
          <a:xfrm>
            <a:off x="239172" y="143354"/>
            <a:ext cx="8665656" cy="774563"/>
          </a:xfrm>
          <a:prstGeom prst="rect">
            <a:avLst/>
          </a:prstGeom>
        </p:spPr>
        <p:txBody>
          <a:bodyPr vert="horz" lIns="91440" tIns="45720" rIns="91440" bIns="45720" rtlCol="0" anchor="t" anchorCtr="0">
            <a:noAutofit/>
          </a:bodyPr>
          <a:lstStyle/>
          <a:p>
            <a:r>
              <a:rPr lang="de-DE" noProof="0" dirty="0"/>
              <a:t>Click </a:t>
            </a:r>
            <a:r>
              <a:rPr lang="de-DE" noProof="0" dirty="0" err="1"/>
              <a:t>to</a:t>
            </a:r>
            <a:r>
              <a:rPr lang="de-DE" noProof="0" dirty="0"/>
              <a:t> </a:t>
            </a:r>
            <a:r>
              <a:rPr lang="de-DE" noProof="0" dirty="0" err="1"/>
              <a:t>edit</a:t>
            </a:r>
            <a:r>
              <a:rPr lang="de-DE" noProof="0" dirty="0"/>
              <a:t> Master title style</a:t>
            </a:r>
          </a:p>
        </p:txBody>
      </p:sp>
      <p:pic>
        <p:nvPicPr>
          <p:cNvPr id="9" name="Picture 8"/>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rot="5400000">
            <a:off x="8760156" y="4733280"/>
            <a:ext cx="441278" cy="174783"/>
          </a:xfrm>
          <a:prstGeom prst="rect">
            <a:avLst/>
          </a:prstGeom>
        </p:spPr>
      </p:pic>
    </p:spTree>
    <p:extLst>
      <p:ext uri="{BB962C8B-B14F-4D97-AF65-F5344CB8AC3E}">
        <p14:creationId xmlns:p14="http://schemas.microsoft.com/office/powerpoint/2010/main" val="200573536"/>
      </p:ext>
    </p:extLst>
  </p:cSld>
  <p:clrMap bg1="lt1" tx1="dk1" bg2="lt2" tx2="dk2" accent1="accent1" accent2="accent2" accent3="accent3" accent4="accent4" accent5="accent5" accent6="accent6" hlink="hlink" folHlink="folHlink"/>
  <p:sldLayoutIdLst>
    <p:sldLayoutId id="2147484332" r:id="rId1"/>
    <p:sldLayoutId id="2147484333" r:id="rId2"/>
    <p:sldLayoutId id="2147484334" r:id="rId3"/>
    <p:sldLayoutId id="2147484335" r:id="rId4"/>
    <p:sldLayoutId id="2147484336" r:id="rId5"/>
    <p:sldLayoutId id="2147484337" r:id="rId6"/>
    <p:sldLayoutId id="2147484338" r:id="rId7"/>
    <p:sldLayoutId id="2147484339" r:id="rId8"/>
    <p:sldLayoutId id="2147484340" r:id="rId9"/>
  </p:sldLayoutIdLst>
  <p:hf sldNum="0" hdr="0" ftr="0" dt="0"/>
  <p:txStyles>
    <p:titleStyle>
      <a:lvl1pPr marL="0" marR="0" indent="0" algn="l" defTabSz="685800" rtl="0" eaLnBrk="1" fontAlgn="auto" latinLnBrk="0" hangingPunct="1">
        <a:lnSpc>
          <a:spcPct val="100000"/>
        </a:lnSpc>
        <a:spcBef>
          <a:spcPts val="0"/>
        </a:spcBef>
        <a:spcAft>
          <a:spcPts val="0"/>
        </a:spcAft>
        <a:buClrTx/>
        <a:buSzTx/>
        <a:buFontTx/>
        <a:buNone/>
        <a:tabLst/>
        <a:defRPr sz="24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171450" indent="-171450" algn="l" defTabSz="685800" rtl="0" eaLnBrk="1" latinLnBrk="0" hangingPunct="1">
        <a:lnSpc>
          <a:spcPct val="90000"/>
        </a:lnSpc>
        <a:spcBef>
          <a:spcPts val="750"/>
        </a:spcBef>
        <a:buClr>
          <a:schemeClr val="accent2"/>
        </a:buClr>
        <a:buFont typeface="Wingdings" charset="2"/>
        <a:buChar char="§"/>
        <a:defRPr sz="21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90000"/>
        </a:lnSpc>
        <a:spcBef>
          <a:spcPts val="375"/>
        </a:spcBef>
        <a:buClr>
          <a:schemeClr val="accent2"/>
        </a:buClr>
        <a:buFont typeface="Helvetica" charset="0"/>
        <a:buChar char="−"/>
        <a:defRPr sz="18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90000"/>
        </a:lnSpc>
        <a:spcBef>
          <a:spcPts val="375"/>
        </a:spcBef>
        <a:buClr>
          <a:schemeClr val="accent2"/>
        </a:buClr>
        <a:buFont typeface="Arial"/>
        <a:buChar char="•"/>
        <a:defRPr sz="150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9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9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0" y="4864"/>
            <a:ext cx="9144000" cy="5143500"/>
          </a:xfrm>
          <a:prstGeom prst="rect">
            <a:avLst/>
          </a:prstGeom>
        </p:spPr>
      </p:pic>
      <p:pic>
        <p:nvPicPr>
          <p:cNvPr id="15" name="Picture 1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3931908" y="4465583"/>
            <a:ext cx="1269142" cy="826264"/>
          </a:xfrm>
          <a:prstGeom prst="rect">
            <a:avLst/>
          </a:prstGeom>
        </p:spPr>
      </p:pic>
      <p:sp>
        <p:nvSpPr>
          <p:cNvPr id="6" name="Rectangle 5"/>
          <p:cNvSpPr>
            <a:spLocks noChangeArrowheads="1"/>
          </p:cNvSpPr>
          <p:nvPr userDrawn="1"/>
        </p:nvSpPr>
        <p:spPr bwMode="black">
          <a:xfrm>
            <a:off x="322013" y="4768629"/>
            <a:ext cx="1771263" cy="20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5957" tIns="42979" rIns="85957" bIns="42979"/>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747" b="0" i="0" dirty="0">
                <a:solidFill>
                  <a:prstClr val="white"/>
                </a:solidFill>
                <a:latin typeface="+mn-lt"/>
                <a:ea typeface="IBM Plex Sans" charset="0"/>
                <a:cs typeface="IBM Plex Sans" charset="0"/>
              </a:rPr>
              <a:t>© 2020 IBM Corporation</a:t>
            </a:r>
            <a:endParaRPr lang="en-US" altLang="en-US" sz="2054" b="0" i="0" dirty="0">
              <a:solidFill>
                <a:prstClr val="white"/>
              </a:solidFill>
              <a:latin typeface="+mn-lt"/>
              <a:ea typeface="IBM Plex Sans" charset="0"/>
              <a:cs typeface="IBM Plex Sans" charset="0"/>
            </a:endParaRPr>
          </a:p>
        </p:txBody>
      </p:sp>
      <p:pic>
        <p:nvPicPr>
          <p:cNvPr id="7" name="Picture 6"/>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248610" y="4637315"/>
            <a:ext cx="808286" cy="465992"/>
          </a:xfrm>
          <a:prstGeom prst="rect">
            <a:avLst/>
          </a:prstGeom>
        </p:spPr>
      </p:pic>
    </p:spTree>
    <p:extLst>
      <p:ext uri="{BB962C8B-B14F-4D97-AF65-F5344CB8AC3E}">
        <p14:creationId xmlns:p14="http://schemas.microsoft.com/office/powerpoint/2010/main" val="3639173553"/>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F54C36-166F-4B8A-B581-DDA5002D557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478E308-E234-4E59-9898-66699D7C14A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D20C5AC-2AA8-42B4-BC4A-49F732E32456}"/>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F1DA8B7-F948-46CF-BE14-8586BDDB6819}" type="datetimeFigureOut">
              <a:rPr lang="fr-FR" smtClean="0"/>
              <a:t>26/02/2020</a:t>
            </a:fld>
            <a:endParaRPr lang="fr-FR"/>
          </a:p>
        </p:txBody>
      </p:sp>
      <p:sp>
        <p:nvSpPr>
          <p:cNvPr id="5" name="Footer Placeholder 4">
            <a:extLst>
              <a:ext uri="{FF2B5EF4-FFF2-40B4-BE49-F238E27FC236}">
                <a16:creationId xmlns:a16="http://schemas.microsoft.com/office/drawing/2014/main" id="{5316C715-57FC-489D-B71A-CA46990C06A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FEF0F023-1AD7-4F0F-B78C-0CCDD3FEB8D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127D8D6-3F64-4F85-BCD8-B2208D07B434}" type="slidenum">
              <a:rPr lang="fr-FR" smtClean="0"/>
              <a:t>‹#›</a:t>
            </a:fld>
            <a:endParaRPr lang="fr-FR"/>
          </a:p>
        </p:txBody>
      </p:sp>
    </p:spTree>
    <p:extLst>
      <p:ext uri="{BB962C8B-B14F-4D97-AF65-F5344CB8AC3E}">
        <p14:creationId xmlns:p14="http://schemas.microsoft.com/office/powerpoint/2010/main" val="54602931"/>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1188124628"/>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 id="2147484385" r:id="rId26"/>
    <p:sldLayoutId id="2147484386" r:id="rId27"/>
    <p:sldLayoutId id="2147484387" r:id="rId28"/>
    <p:sldLayoutId id="2147484388" r:id="rId29"/>
    <p:sldLayoutId id="2147484389" r:id="rId30"/>
    <p:sldLayoutId id="2147484390" r:id="rId31"/>
    <p:sldLayoutId id="2147484391" r:id="rId32"/>
    <p:sldLayoutId id="2147484392" r:id="rId33"/>
    <p:sldLayoutId id="2147484393" r:id="rId34"/>
    <p:sldLayoutId id="2147484394" r:id="rId35"/>
    <p:sldLayoutId id="2147484395" r:id="rId36"/>
    <p:sldLayoutId id="2147484396" r:id="rId37"/>
    <p:sldLayoutId id="2147484397" r:id="rId38"/>
    <p:sldLayoutId id="2147484398" r:id="rId39"/>
    <p:sldLayoutId id="2147484399" r:id="rId40"/>
    <p:sldLayoutId id="2147484400" r:id="rId41"/>
    <p:sldLayoutId id="2147484401" r:id="rId42"/>
    <p:sldLayoutId id="2147484402" r:id="rId43"/>
    <p:sldLayoutId id="2147484403" r:id="rId44"/>
    <p:sldLayoutId id="2147484404" r:id="rId45"/>
    <p:sldLayoutId id="2147484405" r:id="rId46"/>
    <p:sldLayoutId id="2147484406" r:id="rId47"/>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63C656-8595-4FA4-915E-0C2CFDC63EA4}"/>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C777ED2-687A-4E75-8EB5-2BBD8A3B5FF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F122CF2-D502-419C-BC63-8053A834492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F1161369-E39A-416D-A4F9-D03148652324}" type="datetimeFigureOut">
              <a:rPr lang="en-CA" smtClean="0"/>
              <a:t>2020-02-26</a:t>
            </a:fld>
            <a:endParaRPr lang="en-CA"/>
          </a:p>
        </p:txBody>
      </p:sp>
      <p:sp>
        <p:nvSpPr>
          <p:cNvPr id="5" name="Footer Placeholder 4">
            <a:extLst>
              <a:ext uri="{FF2B5EF4-FFF2-40B4-BE49-F238E27FC236}">
                <a16:creationId xmlns:a16="http://schemas.microsoft.com/office/drawing/2014/main" id="{9D402376-2E27-4C91-9126-4900C606616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C6DB2EC-C350-4543-A739-D34ABA2689B0}"/>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A7F4E88-35E9-406C-891A-ED35EC971939}" type="slidenum">
              <a:rPr lang="en-CA" smtClean="0"/>
              <a:t>‹#›</a:t>
            </a:fld>
            <a:endParaRPr lang="en-CA"/>
          </a:p>
        </p:txBody>
      </p:sp>
    </p:spTree>
    <p:extLst>
      <p:ext uri="{BB962C8B-B14F-4D97-AF65-F5344CB8AC3E}">
        <p14:creationId xmlns:p14="http://schemas.microsoft.com/office/powerpoint/2010/main" val="1579861335"/>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1975732"/>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57"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62" r:id="rId33"/>
  </p:sldLayoutIdLst>
  <p:hf hdr="0" dt="0"/>
  <p:txStyles>
    <p:titleStyle>
      <a:lvl1pPr algn="l" rtl="0" eaLnBrk="1" fontAlgn="base" hangingPunct="1">
        <a:lnSpc>
          <a:spcPct val="90000"/>
        </a:lnSpc>
        <a:spcBef>
          <a:spcPct val="0"/>
        </a:spcBef>
        <a:spcAft>
          <a:spcPct val="0"/>
        </a:spcAft>
        <a:defRPr sz="24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876432664"/>
      </p:ext>
    </p:extLst>
  </p:cSld>
  <p:clrMap bg1="lt1" tx1="dk1" bg2="lt2" tx2="dk2" accent1="accent1" accent2="accent2" accent3="accent3" accent4="accent4" accent5="accent5" accent6="accent6" hlink="hlink" folHlink="folHlink"/>
  <p:sldLayoutIdLst>
    <p:sldLayoutId id="2147484420"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 id="2147484431" r:id="rId12"/>
    <p:sldLayoutId id="2147484432" r:id="rId13"/>
    <p:sldLayoutId id="2147484433" r:id="rId14"/>
    <p:sldLayoutId id="2147484434" r:id="rId15"/>
    <p:sldLayoutId id="2147484435" r:id="rId16"/>
    <p:sldLayoutId id="2147484436" r:id="rId17"/>
    <p:sldLayoutId id="2147484437" r:id="rId18"/>
    <p:sldLayoutId id="2147484438" r:id="rId19"/>
    <p:sldLayoutId id="2147484439" r:id="rId20"/>
    <p:sldLayoutId id="2147484440" r:id="rId21"/>
    <p:sldLayoutId id="2147484441" r:id="rId22"/>
    <p:sldLayoutId id="2147484442" r:id="rId23"/>
    <p:sldLayoutId id="2147484443" r:id="rId24"/>
    <p:sldLayoutId id="2147484444" r:id="rId25"/>
    <p:sldLayoutId id="2147484445" r:id="rId26"/>
    <p:sldLayoutId id="2147484446" r:id="rId27"/>
    <p:sldLayoutId id="2147484447" r:id="rId28"/>
    <p:sldLayoutId id="2147484448" r:id="rId29"/>
    <p:sldLayoutId id="2147484449" r:id="rId30"/>
    <p:sldLayoutId id="2147484450" r:id="rId31"/>
    <p:sldLayoutId id="2147484451" r:id="rId32"/>
    <p:sldLayoutId id="2147484452" r:id="rId33"/>
    <p:sldLayoutId id="2147484453" r:id="rId34"/>
    <p:sldLayoutId id="214748445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DevOps Acceleration Program / © 2019 IBM Corporation</a:t>
            </a:r>
          </a:p>
        </p:txBody>
      </p:sp>
    </p:spTree>
    <p:extLst>
      <p:ext uri="{BB962C8B-B14F-4D97-AF65-F5344CB8AC3E}">
        <p14:creationId xmlns:p14="http://schemas.microsoft.com/office/powerpoint/2010/main" val="4202095487"/>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0" r:id="rId25"/>
    <p:sldLayoutId id="2147483991" r:id="rId26"/>
    <p:sldLayoutId id="2147483992" r:id="rId27"/>
    <p:sldLayoutId id="2147483993" r:id="rId28"/>
    <p:sldLayoutId id="2147483994" r:id="rId29"/>
    <p:sldLayoutId id="2147483995" r:id="rId30"/>
    <p:sldLayoutId id="2147483996" r:id="rId31"/>
    <p:sldLayoutId id="2147483997" r:id="rId32"/>
    <p:sldLayoutId id="2147483998" r:id="rId33"/>
    <p:sldLayoutId id="2147483999" r:id="rId34"/>
    <p:sldLayoutId id="2147484000" r:id="rId35"/>
    <p:sldLayoutId id="2147484002" r:id="rId36"/>
    <p:sldLayoutId id="2147484003" r:id="rId37"/>
    <p:sldLayoutId id="2147484006" r:id="rId38"/>
    <p:sldLayoutId id="2147484007" r:id="rId39"/>
    <p:sldLayoutId id="2147484008" r:id="rId40"/>
    <p:sldLayoutId id="2147484009" r:id="rId41"/>
    <p:sldLayoutId id="2147484010" r:id="rId42"/>
    <p:sldLayoutId id="2147484011" r:id="rId43"/>
    <p:sldLayoutId id="2147484014" r:id="rId44"/>
  </p:sldLayoutIdLst>
  <p:hf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DevOps Acceleration Program / © 2019 IBM Corporation</a:t>
            </a:r>
            <a:endParaRPr lang="en-US" dirty="0"/>
          </a:p>
        </p:txBody>
      </p:sp>
    </p:spTree>
    <p:extLst>
      <p:ext uri="{BB962C8B-B14F-4D97-AF65-F5344CB8AC3E}">
        <p14:creationId xmlns:p14="http://schemas.microsoft.com/office/powerpoint/2010/main" val="1003157270"/>
      </p:ext>
    </p:extLst>
  </p:cSld>
  <p:clrMap bg1="lt1" tx1="dk1" bg2="lt2" tx2="dk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 id="2147484073" r:id="rId18"/>
    <p:sldLayoutId id="2147484074" r:id="rId19"/>
    <p:sldLayoutId id="2147484075" r:id="rId20"/>
    <p:sldLayoutId id="2147484076" r:id="rId21"/>
    <p:sldLayoutId id="2147484077" r:id="rId22"/>
    <p:sldLayoutId id="2147484078" r:id="rId23"/>
    <p:sldLayoutId id="2147484079" r:id="rId24"/>
    <p:sldLayoutId id="2147484080" r:id="rId25"/>
    <p:sldLayoutId id="2147484081" r:id="rId26"/>
    <p:sldLayoutId id="2147484082" r:id="rId27"/>
    <p:sldLayoutId id="2147484083" r:id="rId28"/>
    <p:sldLayoutId id="2147484084" r:id="rId29"/>
    <p:sldLayoutId id="2147484085" r:id="rId30"/>
    <p:sldLayoutId id="2147484086" r:id="rId31"/>
    <p:sldLayoutId id="2147484087" r:id="rId32"/>
    <p:sldLayoutId id="2147484088" r:id="rId33"/>
    <p:sldLayoutId id="2147484089" r:id="rId34"/>
    <p:sldLayoutId id="2147484090" r:id="rId35"/>
    <p:sldLayoutId id="2147484092" r:id="rId36"/>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7549" y="5822340"/>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7549" y="4858147"/>
            <a:ext cx="7717008" cy="273844"/>
          </a:xfrm>
          <a:prstGeom prst="rect">
            <a:avLst/>
          </a:prstGeom>
        </p:spPr>
        <p:txBody>
          <a:bodyPr vert="horz" lIns="91440" tIns="45720" rIns="91440" bIns="45720" rtlCol="0" anchor="ctr"/>
          <a:lstStyle>
            <a:lvl1pPr algn="ctr">
              <a:defRPr sz="750" baseline="0">
                <a:solidFill>
                  <a:schemeClr val="tx1">
                    <a:tint val="75000"/>
                  </a:schemeClr>
                </a:solidFill>
                <a:latin typeface="IBM Plex Sans" charset="0"/>
                <a:ea typeface="IBM Plex Sans" charset="0"/>
                <a:cs typeface="IBM Plex Sans" charset="0"/>
              </a:defRPr>
            </a:lvl1pPr>
          </a:lstStyle>
          <a:p>
            <a:r>
              <a:rPr lang="en-US"/>
              <a:t>© Copyright IBM Corporation 2017</a:t>
            </a:r>
            <a:endParaRPr lang="en-US" dirty="0"/>
          </a:p>
        </p:txBody>
      </p:sp>
      <p:sp>
        <p:nvSpPr>
          <p:cNvPr id="6" name="Slide Number Placeholder 5"/>
          <p:cNvSpPr>
            <a:spLocks noGrp="1"/>
          </p:cNvSpPr>
          <p:nvPr>
            <p:ph type="sldNum" sz="quarter" idx="4"/>
          </p:nvPr>
        </p:nvSpPr>
        <p:spPr>
          <a:xfrm>
            <a:off x="6436849" y="582234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FAA7E8-FF7E-364C-9990-476F8CCDBC45}" type="slidenum">
              <a:rPr lang="en-US" smtClean="0"/>
              <a:t>‹#›</a:t>
            </a:fld>
            <a:endParaRPr lang="en-US"/>
          </a:p>
        </p:txBody>
      </p:sp>
      <p:sp>
        <p:nvSpPr>
          <p:cNvPr id="14" name="Slide Number Placeholder 3"/>
          <p:cNvSpPr txBox="1">
            <a:spLocks/>
          </p:cNvSpPr>
          <p:nvPr userDrawn="1"/>
        </p:nvSpPr>
        <p:spPr>
          <a:xfrm>
            <a:off x="138113" y="4893469"/>
            <a:ext cx="414336" cy="17145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750" smtClean="0">
                <a:latin typeface="IBM Plex Sans" charset="0"/>
                <a:ea typeface="IBM Plex Sans" charset="0"/>
                <a:cs typeface="IBM Plex Sans" charset="0"/>
              </a:rPr>
              <a:pPr/>
              <a:t>‹#›</a:t>
            </a:fld>
            <a:endParaRPr lang="en-US" sz="75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239172" y="1158478"/>
            <a:ext cx="8665656" cy="3585834"/>
          </a:xfrm>
          <a:prstGeom prst="rect">
            <a:avLst/>
          </a:prstGeom>
        </p:spPr>
        <p:txBody>
          <a:bodyPr vert="horz" lIns="91440" tIns="45720" rIns="91440" bIns="45720" rtlCol="0">
            <a:normAutofit/>
          </a:bodyPr>
          <a:lstStyle/>
          <a:p>
            <a:pPr lvl="0"/>
            <a:r>
              <a:rPr lang="de-DE" noProof="0" dirty="0"/>
              <a:t>Edit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9" name="Title Placeholder 18"/>
          <p:cNvSpPr>
            <a:spLocks noGrp="1"/>
          </p:cNvSpPr>
          <p:nvPr>
            <p:ph type="title"/>
          </p:nvPr>
        </p:nvSpPr>
        <p:spPr>
          <a:xfrm>
            <a:off x="239172" y="143354"/>
            <a:ext cx="8665656" cy="774563"/>
          </a:xfrm>
          <a:prstGeom prst="rect">
            <a:avLst/>
          </a:prstGeom>
        </p:spPr>
        <p:txBody>
          <a:bodyPr vert="horz" lIns="91440" tIns="45720" rIns="91440" bIns="45720" rtlCol="0" anchor="t" anchorCtr="0">
            <a:noAutofit/>
          </a:bodyPr>
          <a:lstStyle/>
          <a:p>
            <a:r>
              <a:rPr lang="de-DE" noProof="0" dirty="0"/>
              <a:t>Click </a:t>
            </a:r>
            <a:r>
              <a:rPr lang="de-DE" noProof="0" dirty="0" err="1"/>
              <a:t>to</a:t>
            </a:r>
            <a:r>
              <a:rPr lang="de-DE" noProof="0" dirty="0"/>
              <a:t> </a:t>
            </a:r>
            <a:r>
              <a:rPr lang="de-DE" noProof="0" dirty="0" err="1"/>
              <a:t>edit</a:t>
            </a:r>
            <a:r>
              <a:rPr lang="de-DE" noProof="0" dirty="0"/>
              <a:t> Master title style</a:t>
            </a:r>
          </a:p>
        </p:txBody>
      </p:sp>
      <p:pic>
        <p:nvPicPr>
          <p:cNvPr id="9" name="Picture 8"/>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rot="5400000">
            <a:off x="8760156" y="4733280"/>
            <a:ext cx="441278" cy="174783"/>
          </a:xfrm>
          <a:prstGeom prst="rect">
            <a:avLst/>
          </a:prstGeom>
        </p:spPr>
      </p:pic>
    </p:spTree>
    <p:extLst>
      <p:ext uri="{BB962C8B-B14F-4D97-AF65-F5344CB8AC3E}">
        <p14:creationId xmlns:p14="http://schemas.microsoft.com/office/powerpoint/2010/main" val="718455946"/>
      </p:ext>
    </p:extLst>
  </p:cSld>
  <p:clrMap bg1="lt1" tx1="dk1" bg2="lt2" tx2="dk2" accent1="accent1" accent2="accent2" accent3="accent3" accent4="accent4" accent5="accent5" accent6="accent6" hlink="hlink" folHlink="folHlink"/>
  <p:sldLayoutIdLst>
    <p:sldLayoutId id="2147484094" r:id="rId1"/>
    <p:sldLayoutId id="2147484095" r:id="rId2"/>
    <p:sldLayoutId id="2147484096" r:id="rId3"/>
    <p:sldLayoutId id="2147484097" r:id="rId4"/>
    <p:sldLayoutId id="2147484098" r:id="rId5"/>
    <p:sldLayoutId id="2147484099" r:id="rId6"/>
    <p:sldLayoutId id="2147484100" r:id="rId7"/>
    <p:sldLayoutId id="2147484101" r:id="rId8"/>
  </p:sldLayoutIdLst>
  <p:hf sldNum="0" hdr="0" ftr="0" dt="0"/>
  <p:txStyles>
    <p:titleStyle>
      <a:lvl1pPr marL="0" marR="0" indent="0" algn="l" defTabSz="685800" rtl="0" eaLnBrk="1" fontAlgn="auto" latinLnBrk="0" hangingPunct="1">
        <a:lnSpc>
          <a:spcPct val="100000"/>
        </a:lnSpc>
        <a:spcBef>
          <a:spcPts val="0"/>
        </a:spcBef>
        <a:spcAft>
          <a:spcPts val="0"/>
        </a:spcAft>
        <a:buClrTx/>
        <a:buSzTx/>
        <a:buFontTx/>
        <a:buNone/>
        <a:tabLst/>
        <a:defRPr sz="24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171450" indent="-171450" algn="l" defTabSz="685800" rtl="0" eaLnBrk="1" latinLnBrk="0" hangingPunct="1">
        <a:lnSpc>
          <a:spcPct val="100000"/>
        </a:lnSpc>
        <a:spcBef>
          <a:spcPts val="750"/>
        </a:spcBef>
        <a:buClr>
          <a:schemeClr val="accent2"/>
        </a:buClr>
        <a:buFont typeface="Wingdings" charset="2"/>
        <a:buChar char="§"/>
        <a:defRPr sz="18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100000"/>
        </a:lnSpc>
        <a:spcBef>
          <a:spcPts val="375"/>
        </a:spcBef>
        <a:buClr>
          <a:schemeClr val="accent2"/>
        </a:buClr>
        <a:buFont typeface="Helvetica" charset="0"/>
        <a:buChar char="−"/>
        <a:defRPr sz="15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10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10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10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7549" y="5822340"/>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7549" y="4858147"/>
            <a:ext cx="7717008" cy="273844"/>
          </a:xfrm>
          <a:prstGeom prst="rect">
            <a:avLst/>
          </a:prstGeom>
        </p:spPr>
        <p:txBody>
          <a:bodyPr vert="horz" lIns="91440" tIns="45720" rIns="91440" bIns="45720" rtlCol="0" anchor="ctr"/>
          <a:lstStyle>
            <a:lvl1pPr algn="ctr">
              <a:defRPr sz="750" baseline="0">
                <a:solidFill>
                  <a:schemeClr val="tx1">
                    <a:tint val="75000"/>
                  </a:schemeClr>
                </a:solidFill>
                <a:latin typeface="IBM Plex Sans" charset="0"/>
                <a:ea typeface="IBM Plex Sans" charset="0"/>
                <a:cs typeface="IBM Plex Sans" charset="0"/>
              </a:defRPr>
            </a:lvl1pPr>
          </a:lstStyle>
          <a:p>
            <a:r>
              <a:rPr lang="en-US"/>
              <a:t>© Copyright IBM Corporation 2017</a:t>
            </a:r>
            <a:endParaRPr lang="en-US" dirty="0"/>
          </a:p>
        </p:txBody>
      </p:sp>
      <p:sp>
        <p:nvSpPr>
          <p:cNvPr id="6" name="Slide Number Placeholder 5"/>
          <p:cNvSpPr>
            <a:spLocks noGrp="1"/>
          </p:cNvSpPr>
          <p:nvPr>
            <p:ph type="sldNum" sz="quarter" idx="4"/>
          </p:nvPr>
        </p:nvSpPr>
        <p:spPr>
          <a:xfrm>
            <a:off x="6436849" y="582234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FAA7E8-FF7E-364C-9990-476F8CCDBC45}" type="slidenum">
              <a:rPr lang="en-US" smtClean="0"/>
              <a:t>‹#›</a:t>
            </a:fld>
            <a:endParaRPr lang="en-US"/>
          </a:p>
        </p:txBody>
      </p:sp>
      <p:sp>
        <p:nvSpPr>
          <p:cNvPr id="14" name="Slide Number Placeholder 3"/>
          <p:cNvSpPr txBox="1">
            <a:spLocks/>
          </p:cNvSpPr>
          <p:nvPr userDrawn="1"/>
        </p:nvSpPr>
        <p:spPr>
          <a:xfrm>
            <a:off x="138113" y="4893469"/>
            <a:ext cx="414336" cy="17145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750" smtClean="0">
                <a:latin typeface="IBM Plex Sans" charset="0"/>
                <a:ea typeface="IBM Plex Sans" charset="0"/>
                <a:cs typeface="IBM Plex Sans" charset="0"/>
              </a:rPr>
              <a:pPr/>
              <a:t>‹#›</a:t>
            </a:fld>
            <a:endParaRPr lang="en-US" sz="75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239172" y="1158478"/>
            <a:ext cx="8665656" cy="3585834"/>
          </a:xfrm>
          <a:prstGeom prst="rect">
            <a:avLst/>
          </a:prstGeom>
        </p:spPr>
        <p:txBody>
          <a:bodyPr vert="horz" lIns="91440" tIns="45720" rIns="91440" bIns="45720" rtlCol="0">
            <a:norm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19" name="Title Placeholder 18"/>
          <p:cNvSpPr>
            <a:spLocks noGrp="1"/>
          </p:cNvSpPr>
          <p:nvPr>
            <p:ph type="title"/>
          </p:nvPr>
        </p:nvSpPr>
        <p:spPr>
          <a:xfrm>
            <a:off x="239172" y="143354"/>
            <a:ext cx="8665656" cy="774563"/>
          </a:xfrm>
          <a:prstGeom prst="rect">
            <a:avLst/>
          </a:prstGeom>
        </p:spPr>
        <p:txBody>
          <a:bodyPr vert="horz" lIns="91440" tIns="45720" rIns="91440" bIns="45720" rtlCol="0" anchor="t" anchorCtr="0">
            <a:noAutofit/>
          </a:bodyPr>
          <a:lstStyle/>
          <a:p>
            <a:r>
              <a:rPr lang="en-US" dirty="0"/>
              <a:t>Click to edit Master title style</a:t>
            </a:r>
          </a:p>
        </p:txBody>
      </p:sp>
      <p:pic>
        <p:nvPicPr>
          <p:cNvPr id="9" name="Picture 8"/>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rot="5400000">
            <a:off x="8760156" y="4733280"/>
            <a:ext cx="441278" cy="174783"/>
          </a:xfrm>
          <a:prstGeom prst="rect">
            <a:avLst/>
          </a:prstGeom>
        </p:spPr>
      </p:pic>
    </p:spTree>
    <p:extLst>
      <p:ext uri="{BB962C8B-B14F-4D97-AF65-F5344CB8AC3E}">
        <p14:creationId xmlns:p14="http://schemas.microsoft.com/office/powerpoint/2010/main" val="753632087"/>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Lst>
  <p:hf sldNum="0" hdr="0" ftr="0" dt="0"/>
  <p:txStyles>
    <p:titleStyle>
      <a:lvl1pPr marL="0" marR="0" indent="0" algn="l" defTabSz="685800" rtl="0" eaLnBrk="1" fontAlgn="auto" latinLnBrk="0" hangingPunct="1">
        <a:lnSpc>
          <a:spcPct val="100000"/>
        </a:lnSpc>
        <a:spcBef>
          <a:spcPts val="0"/>
        </a:spcBef>
        <a:spcAft>
          <a:spcPts val="0"/>
        </a:spcAft>
        <a:buClrTx/>
        <a:buSzTx/>
        <a:buFontTx/>
        <a:buNone/>
        <a:tabLst/>
        <a:defRPr sz="24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171450" indent="-171450" algn="l" defTabSz="685800" rtl="0" eaLnBrk="1" latinLnBrk="0" hangingPunct="1">
        <a:lnSpc>
          <a:spcPct val="100000"/>
        </a:lnSpc>
        <a:spcBef>
          <a:spcPts val="750"/>
        </a:spcBef>
        <a:buClr>
          <a:schemeClr val="accent2"/>
        </a:buClr>
        <a:buFont typeface="Wingdings" charset="2"/>
        <a:buChar char="§"/>
        <a:defRPr sz="21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100000"/>
        </a:lnSpc>
        <a:spcBef>
          <a:spcPts val="375"/>
        </a:spcBef>
        <a:buClr>
          <a:schemeClr val="accent2"/>
        </a:buClr>
        <a:buFont typeface="Helvetica" charset="0"/>
        <a:buChar char="−"/>
        <a:defRPr sz="18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100000"/>
        </a:lnSpc>
        <a:spcBef>
          <a:spcPts val="375"/>
        </a:spcBef>
        <a:buClr>
          <a:schemeClr val="accent2"/>
        </a:buClr>
        <a:buFont typeface="Arial"/>
        <a:buChar char="•"/>
        <a:defRPr sz="150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10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10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7549" y="5822340"/>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07549" y="4858147"/>
            <a:ext cx="7717008" cy="273844"/>
          </a:xfrm>
          <a:prstGeom prst="rect">
            <a:avLst/>
          </a:prstGeom>
        </p:spPr>
        <p:txBody>
          <a:bodyPr vert="horz" lIns="91440" tIns="45720" rIns="91440" bIns="45720" rtlCol="0" anchor="ctr"/>
          <a:lstStyle>
            <a:lvl1pPr algn="ctr">
              <a:defRPr sz="750" baseline="0">
                <a:solidFill>
                  <a:schemeClr val="tx1">
                    <a:tint val="75000"/>
                  </a:schemeClr>
                </a:solidFill>
                <a:latin typeface="IBM Plex Sans" charset="0"/>
                <a:ea typeface="IBM Plex Sans" charset="0"/>
                <a:cs typeface="IBM Plex Sans" charset="0"/>
              </a:defRPr>
            </a:lvl1pPr>
          </a:lstStyle>
          <a:p>
            <a:r>
              <a:rPr lang="en-US"/>
              <a:t>© Copyright IBM Corporation 2019</a:t>
            </a:r>
            <a:endParaRPr lang="en-US" dirty="0"/>
          </a:p>
        </p:txBody>
      </p:sp>
      <p:sp>
        <p:nvSpPr>
          <p:cNvPr id="6" name="Slide Number Placeholder 5"/>
          <p:cNvSpPr>
            <a:spLocks noGrp="1"/>
          </p:cNvSpPr>
          <p:nvPr>
            <p:ph type="sldNum" sz="quarter" idx="4"/>
          </p:nvPr>
        </p:nvSpPr>
        <p:spPr>
          <a:xfrm>
            <a:off x="6436849" y="5822340"/>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0FAA7E8-FF7E-364C-9990-476F8CCDBC45}" type="slidenum">
              <a:rPr lang="en-US" smtClean="0"/>
              <a:t>‹#›</a:t>
            </a:fld>
            <a:endParaRPr lang="en-US"/>
          </a:p>
        </p:txBody>
      </p:sp>
      <p:sp>
        <p:nvSpPr>
          <p:cNvPr id="14" name="Slide Number Placeholder 3"/>
          <p:cNvSpPr txBox="1">
            <a:spLocks/>
          </p:cNvSpPr>
          <p:nvPr userDrawn="1"/>
        </p:nvSpPr>
        <p:spPr>
          <a:xfrm>
            <a:off x="138113" y="4893469"/>
            <a:ext cx="414336" cy="171450"/>
          </a:xfrm>
          <a:prstGeom prst="rect">
            <a:avLst/>
          </a:prstGeom>
        </p:spPr>
        <p:txBody>
          <a:bodyPr vert="horz"/>
          <a:lstStyle>
            <a:defPPr>
              <a:defRPr lang="en-US"/>
            </a:defPPr>
            <a:lvl1pPr marL="0" algn="l" defTabSz="914400" rtl="0" eaLnBrk="1" latinLnBrk="0" hangingPunct="1">
              <a:defRPr sz="1067" b="0" i="0" kern="1200">
                <a:solidFill>
                  <a:schemeClr val="tx1">
                    <a:lumMod val="75000"/>
                  </a:schemeClr>
                </a:solidFill>
                <a:latin typeface="+mn-lt"/>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98947E1-6E9C-4553-A175-053CB8F72200}" type="slidenum">
              <a:rPr lang="en-US" sz="750" smtClean="0">
                <a:latin typeface="IBM Plex Sans" charset="0"/>
                <a:ea typeface="IBM Plex Sans" charset="0"/>
                <a:cs typeface="IBM Plex Sans" charset="0"/>
              </a:rPr>
              <a:pPr/>
              <a:t>‹#›</a:t>
            </a:fld>
            <a:endParaRPr lang="en-US" sz="750" dirty="0">
              <a:latin typeface="IBM Plex Sans" charset="0"/>
              <a:ea typeface="IBM Plex Sans" charset="0"/>
              <a:cs typeface="IBM Plex Sans" charset="0"/>
            </a:endParaRPr>
          </a:p>
        </p:txBody>
      </p:sp>
      <p:sp>
        <p:nvSpPr>
          <p:cNvPr id="17" name="Text Placeholder 16"/>
          <p:cNvSpPr>
            <a:spLocks noGrp="1"/>
          </p:cNvSpPr>
          <p:nvPr>
            <p:ph type="body" idx="1"/>
          </p:nvPr>
        </p:nvSpPr>
        <p:spPr>
          <a:xfrm>
            <a:off x="239172" y="1158478"/>
            <a:ext cx="8665656" cy="3585834"/>
          </a:xfrm>
          <a:prstGeom prst="rect">
            <a:avLst/>
          </a:prstGeom>
        </p:spPr>
        <p:txBody>
          <a:bodyPr vert="horz" lIns="91440" tIns="45720" rIns="91440" bIns="45720" rtlCol="0">
            <a:normAutofit/>
          </a:bodyPr>
          <a:lstStyle/>
          <a:p>
            <a:pPr lvl="0"/>
            <a:r>
              <a:rPr lang="de-DE" noProof="0" dirty="0"/>
              <a:t>Edit Master </a:t>
            </a:r>
            <a:r>
              <a:rPr lang="de-DE" noProof="0" dirty="0" err="1"/>
              <a:t>text</a:t>
            </a:r>
            <a:r>
              <a:rPr lang="de-DE" noProof="0" dirty="0"/>
              <a:t> </a:t>
            </a:r>
            <a:r>
              <a:rPr lang="de-DE" noProof="0" dirty="0" err="1"/>
              <a:t>styles</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9" name="Title Placeholder 18"/>
          <p:cNvSpPr>
            <a:spLocks noGrp="1"/>
          </p:cNvSpPr>
          <p:nvPr>
            <p:ph type="title"/>
          </p:nvPr>
        </p:nvSpPr>
        <p:spPr>
          <a:xfrm>
            <a:off x="239172" y="143354"/>
            <a:ext cx="8665656" cy="774563"/>
          </a:xfrm>
          <a:prstGeom prst="rect">
            <a:avLst/>
          </a:prstGeom>
        </p:spPr>
        <p:txBody>
          <a:bodyPr vert="horz" lIns="91440" tIns="45720" rIns="91440" bIns="45720" rtlCol="0" anchor="t" anchorCtr="0">
            <a:noAutofit/>
          </a:bodyPr>
          <a:lstStyle/>
          <a:p>
            <a:r>
              <a:rPr lang="de-DE" noProof="0" dirty="0"/>
              <a:t>Click </a:t>
            </a:r>
            <a:r>
              <a:rPr lang="de-DE" noProof="0" dirty="0" err="1"/>
              <a:t>to</a:t>
            </a:r>
            <a:r>
              <a:rPr lang="de-DE" noProof="0" dirty="0"/>
              <a:t> </a:t>
            </a:r>
            <a:r>
              <a:rPr lang="de-DE" noProof="0" dirty="0" err="1"/>
              <a:t>edit</a:t>
            </a:r>
            <a:r>
              <a:rPr lang="de-DE" noProof="0" dirty="0"/>
              <a:t> Master title style</a:t>
            </a:r>
          </a:p>
        </p:txBody>
      </p:sp>
      <p:pic>
        <p:nvPicPr>
          <p:cNvPr id="9" name="Picture 8"/>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rot="5400000">
            <a:off x="8760156" y="4733280"/>
            <a:ext cx="441278" cy="174783"/>
          </a:xfrm>
          <a:prstGeom prst="rect">
            <a:avLst/>
          </a:prstGeom>
        </p:spPr>
      </p:pic>
    </p:spTree>
    <p:extLst>
      <p:ext uri="{BB962C8B-B14F-4D97-AF65-F5344CB8AC3E}">
        <p14:creationId xmlns:p14="http://schemas.microsoft.com/office/powerpoint/2010/main" val="2492106778"/>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 id="2147484116" r:id="rId4"/>
    <p:sldLayoutId id="2147484117" r:id="rId5"/>
    <p:sldLayoutId id="2147484118" r:id="rId6"/>
    <p:sldLayoutId id="2147484119" r:id="rId7"/>
    <p:sldLayoutId id="2147484120" r:id="rId8"/>
  </p:sldLayoutIdLst>
  <p:hf sldNum="0" hdr="0" dt="0"/>
  <p:txStyles>
    <p:titleStyle>
      <a:lvl1pPr marL="0" marR="0" indent="0" algn="l" defTabSz="685800" rtl="0" eaLnBrk="1" fontAlgn="auto" latinLnBrk="0" hangingPunct="1">
        <a:lnSpc>
          <a:spcPct val="100000"/>
        </a:lnSpc>
        <a:spcBef>
          <a:spcPts val="0"/>
        </a:spcBef>
        <a:spcAft>
          <a:spcPts val="0"/>
        </a:spcAft>
        <a:buClrTx/>
        <a:buSzTx/>
        <a:buFontTx/>
        <a:buNone/>
        <a:tabLst/>
        <a:defRPr sz="2400" b="0" kern="12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p:titleStyle>
    <p:bodyStyle>
      <a:lvl1pPr marL="171450" indent="-171450" algn="l" defTabSz="685800" rtl="0" eaLnBrk="1" latinLnBrk="0" hangingPunct="1">
        <a:lnSpc>
          <a:spcPct val="100000"/>
        </a:lnSpc>
        <a:spcBef>
          <a:spcPts val="750"/>
        </a:spcBef>
        <a:buClr>
          <a:schemeClr val="accent2"/>
        </a:buClr>
        <a:buFont typeface="Wingdings" charset="2"/>
        <a:buChar char="§"/>
        <a:defRPr sz="1800" kern="1200">
          <a:solidFill>
            <a:schemeClr val="tx1"/>
          </a:solidFill>
          <a:latin typeface="IBM Plex Sans" charset="0"/>
          <a:ea typeface="IBM Plex Sans" charset="0"/>
          <a:cs typeface="IBM Plex Sans" charset="0"/>
        </a:defRPr>
      </a:lvl1pPr>
      <a:lvl2pPr marL="514350" indent="-171450" algn="l" defTabSz="685800" rtl="0" eaLnBrk="1" latinLnBrk="0" hangingPunct="1">
        <a:lnSpc>
          <a:spcPct val="100000"/>
        </a:lnSpc>
        <a:spcBef>
          <a:spcPts val="375"/>
        </a:spcBef>
        <a:buClr>
          <a:schemeClr val="accent2"/>
        </a:buClr>
        <a:buFont typeface="Helvetica" charset="0"/>
        <a:buChar char="−"/>
        <a:defRPr sz="1500" kern="1200">
          <a:solidFill>
            <a:schemeClr val="tx1"/>
          </a:solidFill>
          <a:latin typeface="IBM Plex Sans" charset="0"/>
          <a:ea typeface="IBM Plex Sans" charset="0"/>
          <a:cs typeface="IBM Plex Sans" charset="0"/>
        </a:defRPr>
      </a:lvl2pPr>
      <a:lvl3pPr marL="857250" indent="-171450" algn="l" defTabSz="685800" rtl="0" eaLnBrk="1" latinLnBrk="0" hangingPunct="1">
        <a:lnSpc>
          <a:spcPct val="100000"/>
        </a:lnSpc>
        <a:spcBef>
          <a:spcPts val="375"/>
        </a:spcBef>
        <a:buClr>
          <a:schemeClr val="accent2"/>
        </a:buClr>
        <a:buFont typeface="Arial"/>
        <a:buChar char="•"/>
        <a:defRPr sz="1350" kern="1200">
          <a:solidFill>
            <a:schemeClr val="tx1"/>
          </a:solidFill>
          <a:latin typeface="IBM Plex Sans" charset="0"/>
          <a:ea typeface="IBM Plex Sans" charset="0"/>
          <a:cs typeface="IBM Plex Sans" charset="0"/>
        </a:defRPr>
      </a:lvl3pPr>
      <a:lvl4pPr marL="1200150" indent="-171450" algn="l" defTabSz="685800" rtl="0" eaLnBrk="1" latinLnBrk="0" hangingPunct="1">
        <a:lnSpc>
          <a:spcPct val="10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4pPr>
      <a:lvl5pPr marL="1543050" indent="-171450" algn="l" defTabSz="685800" rtl="0" eaLnBrk="1" latinLnBrk="0" hangingPunct="1">
        <a:lnSpc>
          <a:spcPct val="100000"/>
        </a:lnSpc>
        <a:spcBef>
          <a:spcPts val="375"/>
        </a:spcBef>
        <a:buClr>
          <a:schemeClr val="accent2"/>
        </a:buClr>
        <a:buFont typeface="Arial"/>
        <a:buChar char="•"/>
        <a:defRPr sz="1200" kern="1200">
          <a:solidFill>
            <a:schemeClr val="tx1"/>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304801" y="978234"/>
            <a:ext cx="8534400" cy="3592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250111" y="255353"/>
            <a:ext cx="8589089" cy="56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b" anchorCtr="0" compatLnSpc="1">
            <a:prstTxWarp prst="textNoShape">
              <a:avLst/>
            </a:prstTxWarp>
            <a:noAutofit/>
          </a:bodyPr>
          <a:lstStyle/>
          <a:p>
            <a:pPr lvl="0"/>
            <a:r>
              <a:rPr lang="en-US"/>
              <a:t>Click to edit Master title style</a:t>
            </a:r>
          </a:p>
        </p:txBody>
      </p:sp>
      <p:sp>
        <p:nvSpPr>
          <p:cNvPr id="25" name="Rectangle 24">
            <a:extLst>
              <a:ext uri="{FF2B5EF4-FFF2-40B4-BE49-F238E27FC236}">
                <a16:creationId xmlns:a16="http://schemas.microsoft.com/office/drawing/2014/main" id="{C8D83D07-5153-4219-9BF2-FF7C1E7102E7}"/>
              </a:ext>
            </a:extLst>
          </p:cNvPr>
          <p:cNvSpPr>
            <a:spLocks/>
          </p:cNvSpPr>
          <p:nvPr userDrawn="1"/>
        </p:nvSpPr>
        <p:spPr>
          <a:xfrm>
            <a:off x="7117000" y="4975626"/>
            <a:ext cx="1581239" cy="128588"/>
          </a:xfrm>
          <a:prstGeom prst="rect">
            <a:avLst/>
          </a:prstGeom>
          <a:noFill/>
          <a:ln>
            <a:noFill/>
          </a:ln>
        </p:spPr>
        <p:txBody>
          <a:bodyPr wrap="none" lIns="0" tIns="0" rIns="0" bIns="0" anchor="ctr" anchorCtr="0">
            <a:noAutofit/>
          </a:bodyPr>
          <a:lstStyle/>
          <a:p>
            <a:pPr lvl="0" algn="l" defTabSz="913210" rtl="0" eaLnBrk="1" fontAlgn="base" hangingPunct="1">
              <a:spcBef>
                <a:spcPct val="0"/>
              </a:spcBef>
              <a:spcAft>
                <a:spcPct val="0"/>
              </a:spcAft>
            </a:pPr>
            <a:endParaRPr lang="en-US" sz="45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p:cNvSpPr txBox="1">
            <a:spLocks/>
          </p:cNvSpPr>
          <p:nvPr userDrawn="1"/>
        </p:nvSpPr>
        <p:spPr>
          <a:xfrm>
            <a:off x="4415041" y="4862804"/>
            <a:ext cx="313919" cy="92333"/>
          </a:xfrm>
          <a:prstGeom prst="rect">
            <a:avLst/>
          </a:prstGeom>
        </p:spPr>
        <p:txBody>
          <a:bodyPr wrap="square" lIns="0" tIns="0" rIns="0" bIns="0">
            <a:spAutoFit/>
          </a:bodyPr>
          <a:lstStyle>
            <a:defPPr>
              <a:defRPr lang="en-US"/>
            </a:defPPr>
            <a:lvl1pPr algn="r">
              <a:defRPr sz="800">
                <a:latin typeface="+mj-lt"/>
                <a:ea typeface="Verdana" pitchFamily="34" charset="0"/>
                <a:cs typeface="Verdana" pitchFamily="34" charset="0"/>
              </a:defRPr>
            </a:lvl1pPr>
          </a:lstStyle>
          <a:p>
            <a:pPr algn="ctr">
              <a:defRPr/>
            </a:pPr>
            <a:r>
              <a:rPr lang="en-US" sz="600" b="0" kern="800" spc="68" baseline="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t>- </a:t>
            </a:r>
            <a:fld id="{533B120D-C22C-43C1-97A5-1D247EFB43E2}" type="slidenum">
              <a:rPr lang="en-US" sz="600" b="0" kern="800" spc="68" baseline="0" smtClean="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pPr algn="ctr">
                <a:defRPr/>
              </a:pPr>
              <a:t>‹#›</a:t>
            </a:fld>
            <a:r>
              <a:rPr lang="en-US" sz="600" b="0" kern="800" spc="68" baseline="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7" name="Picture 16">
            <a:extLst>
              <a:ext uri="{FF2B5EF4-FFF2-40B4-BE49-F238E27FC236}">
                <a16:creationId xmlns:a16="http://schemas.microsoft.com/office/drawing/2014/main" id="{88D47996-C551-4D49-B5AC-3F9AC305FD6C}"/>
              </a:ext>
            </a:extLst>
          </p:cNvPr>
          <p:cNvPicPr>
            <a:picLocks noChangeAspect="1"/>
          </p:cNvPicPr>
          <p:nvPr userDrawn="1"/>
        </p:nvPicPr>
        <p:blipFill>
          <a:blip r:embed="rId17" cstate="email">
            <a:extLst>
              <a:ext uri="{28A0092B-C50C-407E-A947-70E740481C1C}">
                <a14:useLocalDpi xmlns:a14="http://schemas.microsoft.com/office/drawing/2010/main" val="0"/>
              </a:ext>
            </a:extLst>
          </a:blip>
          <a:stretch>
            <a:fillRect/>
          </a:stretch>
        </p:blipFill>
        <p:spPr>
          <a:xfrm>
            <a:off x="7161291" y="191907"/>
            <a:ext cx="1677910" cy="339830"/>
          </a:xfrm>
          <a:prstGeom prst="rect">
            <a:avLst/>
          </a:prstGeom>
        </p:spPr>
      </p:pic>
      <p:pic>
        <p:nvPicPr>
          <p:cNvPr id="3" name="Picture 2">
            <a:extLst>
              <a:ext uri="{FF2B5EF4-FFF2-40B4-BE49-F238E27FC236}">
                <a16:creationId xmlns:a16="http://schemas.microsoft.com/office/drawing/2014/main" id="{9F90030C-ED00-D54B-BE89-6FFC12933794}"/>
              </a:ext>
            </a:extLst>
          </p:cNvPr>
          <p:cNvPicPr>
            <a:picLocks noChangeAspect="1"/>
          </p:cNvPicPr>
          <p:nvPr userDrawn="1"/>
        </p:nvPicPr>
        <p:blipFill>
          <a:blip r:embed="rId18" cstate="email">
            <a:extLst>
              <a:ext uri="{28A0092B-C50C-407E-A947-70E740481C1C}">
                <a14:useLocalDpi xmlns:a14="http://schemas.microsoft.com/office/drawing/2010/main" val="0"/>
              </a:ext>
            </a:extLst>
          </a:blip>
          <a:stretch>
            <a:fillRect/>
          </a:stretch>
        </p:blipFill>
        <p:spPr>
          <a:xfrm>
            <a:off x="6791346" y="4787671"/>
            <a:ext cx="2098370" cy="200953"/>
          </a:xfrm>
          <a:prstGeom prst="rect">
            <a:avLst/>
          </a:prstGeom>
        </p:spPr>
      </p:pic>
      <p:pic>
        <p:nvPicPr>
          <p:cNvPr id="6" name="Picture 5">
            <a:extLst>
              <a:ext uri="{FF2B5EF4-FFF2-40B4-BE49-F238E27FC236}">
                <a16:creationId xmlns:a16="http://schemas.microsoft.com/office/drawing/2014/main" id="{BA93539B-98B1-344E-A45F-6B7F6A559B3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3503400" y="2569950"/>
            <a:ext cx="2362200" cy="228600"/>
          </a:xfrm>
          <a:prstGeom prst="rect">
            <a:avLst/>
          </a:prstGeom>
        </p:spPr>
      </p:pic>
      <p:pic>
        <p:nvPicPr>
          <p:cNvPr id="4" name="Picture 3">
            <a:extLst>
              <a:ext uri="{FF2B5EF4-FFF2-40B4-BE49-F238E27FC236}">
                <a16:creationId xmlns:a16="http://schemas.microsoft.com/office/drawing/2014/main" id="{41BAEFA7-0834-D541-B60B-6F78517A3489}"/>
              </a:ext>
            </a:extLst>
          </p:cNvPr>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a:off x="239080" y="4690414"/>
            <a:ext cx="861949" cy="344779"/>
          </a:xfrm>
          <a:prstGeom prst="rect">
            <a:avLst/>
          </a:prstGeom>
        </p:spPr>
      </p:pic>
    </p:spTree>
    <p:extLst>
      <p:ext uri="{BB962C8B-B14F-4D97-AF65-F5344CB8AC3E}">
        <p14:creationId xmlns:p14="http://schemas.microsoft.com/office/powerpoint/2010/main" val="1089564978"/>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Lst>
  <p:transition/>
  <p:hf hdr="0" ftr="0" dt="0"/>
  <p:txStyles>
    <p:titleStyle>
      <a:lvl1pPr algn="l" rtl="0" eaLnBrk="0" fontAlgn="base" hangingPunct="0">
        <a:spcBef>
          <a:spcPct val="0"/>
        </a:spcBef>
        <a:spcAft>
          <a:spcPct val="0"/>
        </a:spcAft>
        <a:defRPr sz="2100" b="0" cap="none"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lgn="l" rtl="0" eaLnBrk="0" fontAlgn="base" hangingPunct="0">
        <a:spcBef>
          <a:spcPct val="0"/>
        </a:spcBef>
        <a:spcAft>
          <a:spcPct val="0"/>
        </a:spcAft>
        <a:defRPr sz="1800" b="1">
          <a:solidFill>
            <a:srgbClr val="00529B"/>
          </a:solidFill>
          <a:latin typeface="Novecento Book" pitchFamily="50" charset="0"/>
        </a:defRPr>
      </a:lvl2pPr>
      <a:lvl3pPr algn="l" rtl="0" eaLnBrk="0" fontAlgn="base" hangingPunct="0">
        <a:spcBef>
          <a:spcPct val="0"/>
        </a:spcBef>
        <a:spcAft>
          <a:spcPct val="0"/>
        </a:spcAft>
        <a:defRPr sz="1800" b="1">
          <a:solidFill>
            <a:srgbClr val="00529B"/>
          </a:solidFill>
          <a:latin typeface="Novecento Book" pitchFamily="50" charset="0"/>
        </a:defRPr>
      </a:lvl3pPr>
      <a:lvl4pPr algn="l" rtl="0" eaLnBrk="0" fontAlgn="base" hangingPunct="0">
        <a:spcBef>
          <a:spcPct val="0"/>
        </a:spcBef>
        <a:spcAft>
          <a:spcPct val="0"/>
        </a:spcAft>
        <a:defRPr sz="1800" b="1">
          <a:solidFill>
            <a:srgbClr val="00529B"/>
          </a:solidFill>
          <a:latin typeface="Novecento Book" pitchFamily="50" charset="0"/>
        </a:defRPr>
      </a:lvl4pPr>
      <a:lvl5pPr algn="l" rtl="0" eaLnBrk="0" fontAlgn="base" hangingPunct="0">
        <a:spcBef>
          <a:spcPct val="0"/>
        </a:spcBef>
        <a:spcAft>
          <a:spcPct val="0"/>
        </a:spcAft>
        <a:defRPr sz="1800" b="1">
          <a:solidFill>
            <a:srgbClr val="00529B"/>
          </a:solidFill>
          <a:latin typeface="Novecento Book" pitchFamily="50" charset="0"/>
        </a:defRPr>
      </a:lvl5pPr>
      <a:lvl6pPr marL="342900" algn="l" rtl="0" fontAlgn="base">
        <a:spcBef>
          <a:spcPct val="0"/>
        </a:spcBef>
        <a:spcAft>
          <a:spcPct val="0"/>
        </a:spcAft>
        <a:defRPr sz="1800" b="1">
          <a:solidFill>
            <a:schemeClr val="bg1"/>
          </a:solidFill>
          <a:latin typeface="Arial" charset="0"/>
        </a:defRPr>
      </a:lvl6pPr>
      <a:lvl7pPr marL="685800" algn="l" rtl="0" fontAlgn="base">
        <a:spcBef>
          <a:spcPct val="0"/>
        </a:spcBef>
        <a:spcAft>
          <a:spcPct val="0"/>
        </a:spcAft>
        <a:defRPr sz="1800" b="1">
          <a:solidFill>
            <a:schemeClr val="bg1"/>
          </a:solidFill>
          <a:latin typeface="Arial" charset="0"/>
        </a:defRPr>
      </a:lvl7pPr>
      <a:lvl8pPr marL="1028700" algn="l" rtl="0" fontAlgn="base">
        <a:spcBef>
          <a:spcPct val="0"/>
        </a:spcBef>
        <a:spcAft>
          <a:spcPct val="0"/>
        </a:spcAft>
        <a:defRPr sz="1800" b="1">
          <a:solidFill>
            <a:schemeClr val="bg1"/>
          </a:solidFill>
          <a:latin typeface="Arial" charset="0"/>
        </a:defRPr>
      </a:lvl8pPr>
      <a:lvl9pPr marL="1371600" algn="l" rtl="0" fontAlgn="base">
        <a:spcBef>
          <a:spcPct val="0"/>
        </a:spcBef>
        <a:spcAft>
          <a:spcPct val="0"/>
        </a:spcAft>
        <a:defRPr sz="1800" b="1">
          <a:solidFill>
            <a:schemeClr val="bg1"/>
          </a:solidFill>
          <a:latin typeface="Arial" charset="0"/>
        </a:defRPr>
      </a:lvl9pPr>
    </p:titleStyle>
    <p:bodyStyle>
      <a:lvl1pPr marL="259556" indent="-259556" algn="l" rtl="0" eaLnBrk="0" fontAlgn="base" hangingPunct="0">
        <a:spcBef>
          <a:spcPct val="100000"/>
        </a:spcBef>
        <a:spcAft>
          <a:spcPct val="0"/>
        </a:spcAft>
        <a:buClr>
          <a:schemeClr val="tx1"/>
        </a:buClr>
        <a:buFont typeface="Webdings" panose="05030102010509060703" pitchFamily="18" charset="2"/>
        <a:buChar char="4"/>
        <a:defRPr sz="15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426244" indent="-171450" algn="l" rtl="0" eaLnBrk="0" fontAlgn="base" hangingPunct="0">
        <a:spcBef>
          <a:spcPct val="50000"/>
        </a:spcBef>
        <a:spcAft>
          <a:spcPct val="0"/>
        </a:spcAft>
        <a:buClr>
          <a:schemeClr val="tx1"/>
        </a:buClr>
        <a:buFont typeface="Wingdings" pitchFamily="2" charset="2"/>
        <a:buChar char="§"/>
        <a:defRPr sz="105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598885" indent="-171450" algn="l" rtl="0" eaLnBrk="0" fontAlgn="base" hangingPunct="0">
        <a:spcBef>
          <a:spcPct val="50000"/>
        </a:spcBef>
        <a:spcAft>
          <a:spcPct val="0"/>
        </a:spcAft>
        <a:buClr>
          <a:schemeClr val="tx1"/>
        </a:buClr>
        <a:buFont typeface="Symbol" panose="05050102010706020507" pitchFamily="18" charset="2"/>
        <a:buChar char="·"/>
        <a:defRPr sz="105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678656" indent="-164306" algn="l" rtl="0" eaLnBrk="0" fontAlgn="base" hangingPunct="0">
        <a:spcBef>
          <a:spcPct val="50000"/>
        </a:spcBef>
        <a:spcAft>
          <a:spcPct val="0"/>
        </a:spcAft>
        <a:buClr>
          <a:schemeClr val="tx1"/>
        </a:buClr>
        <a:buFont typeface="Wingdings" pitchFamily="2" charset="2"/>
        <a:buChar char="§"/>
        <a:defRPr sz="900">
          <a:solidFill>
            <a:schemeClr val="tx1"/>
          </a:solidFill>
          <a:latin typeface="+mn-lt"/>
        </a:defRPr>
      </a:lvl4pPr>
      <a:lvl5pPr marL="850106" indent="-164306" algn="l" rtl="0" eaLnBrk="0" fontAlgn="base" hangingPunct="0">
        <a:spcBef>
          <a:spcPct val="50000"/>
        </a:spcBef>
        <a:spcAft>
          <a:spcPct val="0"/>
        </a:spcAft>
        <a:buClr>
          <a:schemeClr val="tx1"/>
        </a:buClr>
        <a:buFont typeface="Wingdings" pitchFamily="2" charset="2"/>
        <a:buChar char="§"/>
        <a:defRPr sz="900">
          <a:solidFill>
            <a:schemeClr val="tx1"/>
          </a:solidFill>
          <a:latin typeface="+mn-lt"/>
        </a:defRPr>
      </a:lvl5pPr>
      <a:lvl6pPr marL="1193006" indent="-164306" algn="l" rtl="0" fontAlgn="base">
        <a:spcBef>
          <a:spcPct val="50000"/>
        </a:spcBef>
        <a:spcAft>
          <a:spcPct val="0"/>
        </a:spcAft>
        <a:buClr>
          <a:schemeClr val="tx1"/>
        </a:buClr>
        <a:buFont typeface="Wingdings" pitchFamily="2" charset="2"/>
        <a:buChar char="§"/>
        <a:defRPr sz="1050">
          <a:solidFill>
            <a:schemeClr val="tx1"/>
          </a:solidFill>
          <a:latin typeface="+mn-lt"/>
        </a:defRPr>
      </a:lvl6pPr>
      <a:lvl7pPr marL="1535906" indent="-164306" algn="l" rtl="0" fontAlgn="base">
        <a:spcBef>
          <a:spcPct val="50000"/>
        </a:spcBef>
        <a:spcAft>
          <a:spcPct val="0"/>
        </a:spcAft>
        <a:buClr>
          <a:schemeClr val="tx1"/>
        </a:buClr>
        <a:buFont typeface="Wingdings" pitchFamily="2" charset="2"/>
        <a:buChar char="§"/>
        <a:defRPr sz="1050">
          <a:solidFill>
            <a:schemeClr val="tx1"/>
          </a:solidFill>
          <a:latin typeface="+mn-lt"/>
        </a:defRPr>
      </a:lvl7pPr>
      <a:lvl8pPr marL="1878806" indent="-164306" algn="l" rtl="0" fontAlgn="base">
        <a:spcBef>
          <a:spcPct val="50000"/>
        </a:spcBef>
        <a:spcAft>
          <a:spcPct val="0"/>
        </a:spcAft>
        <a:buClr>
          <a:schemeClr val="tx1"/>
        </a:buClr>
        <a:buFont typeface="Wingdings" pitchFamily="2" charset="2"/>
        <a:buChar char="§"/>
        <a:defRPr sz="1050">
          <a:solidFill>
            <a:schemeClr val="tx1"/>
          </a:solidFill>
          <a:latin typeface="+mn-lt"/>
        </a:defRPr>
      </a:lvl8pPr>
      <a:lvl9pPr marL="2221706" indent="-164306" algn="l" rtl="0" fontAlgn="base">
        <a:spcBef>
          <a:spcPct val="50000"/>
        </a:spcBef>
        <a:spcAft>
          <a:spcPct val="0"/>
        </a:spcAft>
        <a:buClr>
          <a:schemeClr val="tx1"/>
        </a:buClr>
        <a:buFont typeface="Wingdings" pitchFamily="2" charset="2"/>
        <a:buChar char="§"/>
        <a:defRPr sz="105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3">
          <p15:clr>
            <a:srgbClr val="F26B43"/>
          </p15:clr>
        </p15:guide>
        <p15:guide id="3" pos="7443">
          <p15:clr>
            <a:srgbClr val="F26B43"/>
          </p15:clr>
        </p15:guide>
        <p15:guide id="4" orient="horz" pos="710">
          <p15:clr>
            <a:srgbClr val="F26B43"/>
          </p15:clr>
        </p15:guide>
        <p15:guide id="5" orient="horz" pos="3866">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Z / DOC ID / Month XX, 2019 / © 2019 IBM Corporation</a:t>
            </a:r>
          </a:p>
        </p:txBody>
      </p:sp>
    </p:spTree>
    <p:extLst>
      <p:ext uri="{BB962C8B-B14F-4D97-AF65-F5344CB8AC3E}">
        <p14:creationId xmlns:p14="http://schemas.microsoft.com/office/powerpoint/2010/main" val="806673962"/>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 id="2147484170" r:id="rId15"/>
    <p:sldLayoutId id="2147484171" r:id="rId16"/>
    <p:sldLayoutId id="2147484172" r:id="rId17"/>
    <p:sldLayoutId id="2147484173" r:id="rId18"/>
    <p:sldLayoutId id="2147484174" r:id="rId19"/>
    <p:sldLayoutId id="2147484175" r:id="rId20"/>
    <p:sldLayoutId id="2147484176" r:id="rId21"/>
    <p:sldLayoutId id="2147484177" r:id="rId22"/>
    <p:sldLayoutId id="2147484178" r:id="rId23"/>
    <p:sldLayoutId id="2147484179" r:id="rId24"/>
    <p:sldLayoutId id="2147484180" r:id="rId25"/>
    <p:sldLayoutId id="2147484181" r:id="rId26"/>
    <p:sldLayoutId id="2147484182" r:id="rId27"/>
    <p:sldLayoutId id="2147484183" r:id="rId28"/>
    <p:sldLayoutId id="2147484184" r:id="rId29"/>
    <p:sldLayoutId id="2147484185" r:id="rId30"/>
    <p:sldLayoutId id="2147484186" r:id="rId31"/>
    <p:sldLayoutId id="2147484187" r:id="rId32"/>
    <p:sldLayoutId id="2147484188" r:id="rId33"/>
    <p:sldLayoutId id="2147484189" r:id="rId34"/>
    <p:sldLayoutId id="2147484190" r:id="rId35"/>
    <p:sldLayoutId id="2147484192" r:id="rId36"/>
    <p:sldLayoutId id="2147484193" r:id="rId37"/>
    <p:sldLayoutId id="2147484194" r:id="rId38"/>
    <p:sldLayoutId id="2147484195" r:id="rId39"/>
    <p:sldLayoutId id="2147484196" r:id="rId40"/>
    <p:sldLayoutId id="2147484197" r:id="rId41"/>
    <p:sldLayoutId id="2147484198" r:id="rId42"/>
    <p:sldLayoutId id="2147484199" r:id="rId43"/>
    <p:sldLayoutId id="2147484200" r:id="rId44"/>
    <p:sldLayoutId id="2147484201" r:id="rId45"/>
    <p:sldLayoutId id="2147484203" r:id="rId46"/>
  </p:sldLayoutIdLst>
  <p:hf sldNum="0" hdr="0" dt="0"/>
  <p:txStyles>
    <p:titleStyle>
      <a:lvl1pPr algn="l" defTabSz="457189"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00.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hyperlink" Target="https://developer.ibm.com/mainframe/products/devops-acceleration-program/training/"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eveloper.ibm.com/mainframe/products/devops-acceleration-program/resources/" TargetMode="External"/><Relationship Id="rId1" Type="http://schemas.openxmlformats.org/officeDocument/2006/relationships/slideLayout" Target="../slideLayouts/slideLayout400.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ibm.com/mainframe/products/devops-acceleration-program/adoption/partner-tools/" TargetMode="External"/><Relationship Id="rId1" Type="http://schemas.openxmlformats.org/officeDocument/2006/relationships/slideLayout" Target="../slideLayouts/slideLayout400.xml"/></Relationships>
</file>

<file path=ppt/slides/_rels/slide1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7.xml"/><Relationship Id="rId16" Type="http://schemas.openxmlformats.org/officeDocument/2006/relationships/image" Target="../media/image97.png"/><Relationship Id="rId1" Type="http://schemas.openxmlformats.org/officeDocument/2006/relationships/slideLayout" Target="../slideLayouts/slideLayout247.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jpeg"/><Relationship Id="rId15" Type="http://schemas.openxmlformats.org/officeDocument/2006/relationships/image" Target="../media/image96.jpeg"/><Relationship Id="rId10" Type="http://schemas.openxmlformats.org/officeDocument/2006/relationships/image" Target="../media/image91.png"/><Relationship Id="rId4" Type="http://schemas.openxmlformats.org/officeDocument/2006/relationships/image" Target="../media/image85.jpeg"/><Relationship Id="rId9" Type="http://schemas.openxmlformats.org/officeDocument/2006/relationships/image" Target="../media/image90.png"/><Relationship Id="rId1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ibm.com/mainframe/products/devops-acceleration-program/" TargetMode="External"/><Relationship Id="rId2" Type="http://schemas.openxmlformats.org/officeDocument/2006/relationships/notesSlide" Target="../notesSlides/notesSlide8.xml"/><Relationship Id="rId1" Type="http://schemas.openxmlformats.org/officeDocument/2006/relationships/slideLayout" Target="../slideLayouts/slideLayout4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3.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xml"/><Relationship Id="rId1" Type="http://schemas.openxmlformats.org/officeDocument/2006/relationships/slideLayout" Target="../slideLayouts/slideLayout268.xml"/></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268.xml"/></Relationships>
</file>

<file path=ppt/slides/_rels/slide1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2.xml"/><Relationship Id="rId1" Type="http://schemas.openxmlformats.org/officeDocument/2006/relationships/slideLayout" Target="../slideLayouts/slideLayout16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6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02.png"/><Relationship Id="rId2" Type="http://schemas.openxmlformats.org/officeDocument/2006/relationships/diagramData" Target="../diagrams/data2.xml"/><Relationship Id="rId1" Type="http://schemas.openxmlformats.org/officeDocument/2006/relationships/slideLayout" Target="../slideLayouts/slideLayout16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3" Type="http://schemas.openxmlformats.org/officeDocument/2006/relationships/image" Target="../media/image111.svg"/><Relationship Id="rId18" Type="http://schemas.openxmlformats.org/officeDocument/2006/relationships/image" Target="../media/image116.png"/><Relationship Id="rId26" Type="http://schemas.openxmlformats.org/officeDocument/2006/relationships/image" Target="../media/image124.png"/><Relationship Id="rId39" Type="http://schemas.openxmlformats.org/officeDocument/2006/relationships/image" Target="../media/image137.png"/><Relationship Id="rId21" Type="http://schemas.openxmlformats.org/officeDocument/2006/relationships/image" Target="../media/image119.svg"/><Relationship Id="rId34" Type="http://schemas.openxmlformats.org/officeDocument/2006/relationships/image" Target="../media/image132.png"/><Relationship Id="rId42" Type="http://schemas.openxmlformats.org/officeDocument/2006/relationships/image" Target="../media/image140.png"/><Relationship Id="rId7" Type="http://schemas.openxmlformats.org/officeDocument/2006/relationships/image" Target="../media/image105.png"/><Relationship Id="rId2" Type="http://schemas.openxmlformats.org/officeDocument/2006/relationships/notesSlide" Target="../notesSlides/notesSlide15.xml"/><Relationship Id="rId16" Type="http://schemas.openxmlformats.org/officeDocument/2006/relationships/image" Target="../media/image114.png"/><Relationship Id="rId29" Type="http://schemas.openxmlformats.org/officeDocument/2006/relationships/image" Target="../media/image127.png"/><Relationship Id="rId1" Type="http://schemas.openxmlformats.org/officeDocument/2006/relationships/slideLayout" Target="../slideLayouts/slideLayout293.xml"/><Relationship Id="rId6" Type="http://schemas.openxmlformats.org/officeDocument/2006/relationships/image" Target="../media/image104.tiff"/><Relationship Id="rId11" Type="http://schemas.openxmlformats.org/officeDocument/2006/relationships/image" Target="../media/image109.svg"/><Relationship Id="rId24" Type="http://schemas.openxmlformats.org/officeDocument/2006/relationships/image" Target="../media/image122.png"/><Relationship Id="rId32" Type="http://schemas.openxmlformats.org/officeDocument/2006/relationships/image" Target="../media/image130.png"/><Relationship Id="rId37" Type="http://schemas.openxmlformats.org/officeDocument/2006/relationships/image" Target="../media/image135.png"/><Relationship Id="rId40" Type="http://schemas.openxmlformats.org/officeDocument/2006/relationships/image" Target="../media/image138.png"/><Relationship Id="rId45" Type="http://schemas.openxmlformats.org/officeDocument/2006/relationships/image" Target="../media/image143.png"/><Relationship Id="rId5" Type="http://schemas.openxmlformats.org/officeDocument/2006/relationships/image" Target="../media/image103.png"/><Relationship Id="rId15" Type="http://schemas.openxmlformats.org/officeDocument/2006/relationships/image" Target="../media/image113.svg"/><Relationship Id="rId23" Type="http://schemas.openxmlformats.org/officeDocument/2006/relationships/image" Target="../media/image121.png"/><Relationship Id="rId28" Type="http://schemas.openxmlformats.org/officeDocument/2006/relationships/image" Target="../media/image126.png"/><Relationship Id="rId36" Type="http://schemas.openxmlformats.org/officeDocument/2006/relationships/image" Target="../media/image134.png"/><Relationship Id="rId10" Type="http://schemas.openxmlformats.org/officeDocument/2006/relationships/image" Target="../media/image108.png"/><Relationship Id="rId19" Type="http://schemas.openxmlformats.org/officeDocument/2006/relationships/image" Target="../media/image117.svg"/><Relationship Id="rId31" Type="http://schemas.openxmlformats.org/officeDocument/2006/relationships/image" Target="../media/image129.png"/><Relationship Id="rId44" Type="http://schemas.openxmlformats.org/officeDocument/2006/relationships/image" Target="../media/image142.png"/><Relationship Id="rId4" Type="http://schemas.microsoft.com/office/2007/relationships/hdphoto" Target="../media/hdphoto1.wdp"/><Relationship Id="rId9" Type="http://schemas.openxmlformats.org/officeDocument/2006/relationships/image" Target="../media/image107.png"/><Relationship Id="rId14" Type="http://schemas.openxmlformats.org/officeDocument/2006/relationships/image" Target="../media/image112.png"/><Relationship Id="rId22" Type="http://schemas.openxmlformats.org/officeDocument/2006/relationships/image" Target="../media/image120.png"/><Relationship Id="rId27" Type="http://schemas.openxmlformats.org/officeDocument/2006/relationships/image" Target="../media/image125.png"/><Relationship Id="rId30" Type="http://schemas.openxmlformats.org/officeDocument/2006/relationships/image" Target="../media/image128.png"/><Relationship Id="rId35" Type="http://schemas.openxmlformats.org/officeDocument/2006/relationships/image" Target="../media/image133.png"/><Relationship Id="rId43" Type="http://schemas.openxmlformats.org/officeDocument/2006/relationships/image" Target="../media/image141.png"/><Relationship Id="rId8" Type="http://schemas.openxmlformats.org/officeDocument/2006/relationships/image" Target="../media/image106.png"/><Relationship Id="rId3" Type="http://schemas.openxmlformats.org/officeDocument/2006/relationships/image" Target="../media/image52.png"/><Relationship Id="rId12" Type="http://schemas.openxmlformats.org/officeDocument/2006/relationships/image" Target="../media/image110.png"/><Relationship Id="rId17" Type="http://schemas.openxmlformats.org/officeDocument/2006/relationships/image" Target="../media/image115.svg"/><Relationship Id="rId25" Type="http://schemas.openxmlformats.org/officeDocument/2006/relationships/image" Target="../media/image123.tiff"/><Relationship Id="rId33" Type="http://schemas.openxmlformats.org/officeDocument/2006/relationships/image" Target="../media/image131.png"/><Relationship Id="rId38" Type="http://schemas.openxmlformats.org/officeDocument/2006/relationships/image" Target="../media/image136.png"/><Relationship Id="rId46" Type="http://schemas.openxmlformats.org/officeDocument/2006/relationships/image" Target="../media/image144.png"/><Relationship Id="rId20" Type="http://schemas.openxmlformats.org/officeDocument/2006/relationships/image" Target="../media/image118.png"/><Relationship Id="rId41" Type="http://schemas.openxmlformats.org/officeDocument/2006/relationships/image" Target="../media/image139.png"/></Relationships>
</file>

<file path=ppt/slides/_rels/slide2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6.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56.xml"/><Relationship Id="rId5" Type="http://schemas.openxmlformats.org/officeDocument/2006/relationships/image" Target="../media/image16.png"/><Relationship Id="rId4" Type="http://schemas.openxmlformats.org/officeDocument/2006/relationships/image" Target="../media/image146.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6.xml"/></Relationships>
</file>

<file path=ppt/slides/_rels/slide29.xml.rels><?xml version="1.0" encoding="UTF-8" standalone="yes"?>
<Relationships xmlns="http://schemas.openxmlformats.org/package/2006/relationships"><Relationship Id="rId13" Type="http://schemas.openxmlformats.org/officeDocument/2006/relationships/diagramColors" Target="../diagrams/colors4.xml"/><Relationship Id="rId18" Type="http://schemas.openxmlformats.org/officeDocument/2006/relationships/diagramColors" Target="../diagrams/colors5.xml"/><Relationship Id="rId26" Type="http://schemas.microsoft.com/office/2007/relationships/diagramDrawing" Target="../diagrams/drawing6.xml"/><Relationship Id="rId3" Type="http://schemas.openxmlformats.org/officeDocument/2006/relationships/image" Target="../media/image147.png"/><Relationship Id="rId21" Type="http://schemas.openxmlformats.org/officeDocument/2006/relationships/image" Target="../media/image150.svg"/><Relationship Id="rId34" Type="http://schemas.openxmlformats.org/officeDocument/2006/relationships/image" Target="../media/image158.sv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diagramQuickStyle" Target="../diagrams/quickStyle5.xml"/><Relationship Id="rId25" Type="http://schemas.openxmlformats.org/officeDocument/2006/relationships/diagramColors" Target="../diagrams/colors6.xml"/><Relationship Id="rId33" Type="http://schemas.openxmlformats.org/officeDocument/2006/relationships/image" Target="../media/image157.png"/><Relationship Id="rId2" Type="http://schemas.openxmlformats.org/officeDocument/2006/relationships/notesSlide" Target="../notesSlides/notesSlide19.xml"/><Relationship Id="rId16" Type="http://schemas.openxmlformats.org/officeDocument/2006/relationships/diagramLayout" Target="../diagrams/layout5.xml"/><Relationship Id="rId20" Type="http://schemas.openxmlformats.org/officeDocument/2006/relationships/image" Target="../media/image149.png"/><Relationship Id="rId29" Type="http://schemas.openxmlformats.org/officeDocument/2006/relationships/image" Target="../media/image153.png"/><Relationship Id="rId1" Type="http://schemas.openxmlformats.org/officeDocument/2006/relationships/slideLayout" Target="../slideLayouts/slideLayout311.xml"/><Relationship Id="rId6" Type="http://schemas.openxmlformats.org/officeDocument/2006/relationships/diagramLayout" Target="../diagrams/layout3.xml"/><Relationship Id="rId11" Type="http://schemas.openxmlformats.org/officeDocument/2006/relationships/diagramLayout" Target="../diagrams/layout4.xml"/><Relationship Id="rId24" Type="http://schemas.openxmlformats.org/officeDocument/2006/relationships/diagramQuickStyle" Target="../diagrams/quickStyle6.xml"/><Relationship Id="rId32" Type="http://schemas.openxmlformats.org/officeDocument/2006/relationships/image" Target="../media/image156.svg"/><Relationship Id="rId5" Type="http://schemas.openxmlformats.org/officeDocument/2006/relationships/diagramData" Target="../diagrams/data3.xml"/><Relationship Id="rId15" Type="http://schemas.openxmlformats.org/officeDocument/2006/relationships/diagramData" Target="../diagrams/data5.xml"/><Relationship Id="rId23" Type="http://schemas.openxmlformats.org/officeDocument/2006/relationships/diagramLayout" Target="../diagrams/layout6.xml"/><Relationship Id="rId28" Type="http://schemas.openxmlformats.org/officeDocument/2006/relationships/image" Target="../media/image152.svg"/><Relationship Id="rId10" Type="http://schemas.openxmlformats.org/officeDocument/2006/relationships/diagramData" Target="../diagrams/data4.xml"/><Relationship Id="rId19" Type="http://schemas.microsoft.com/office/2007/relationships/diagramDrawing" Target="../diagrams/drawing5.xml"/><Relationship Id="rId31" Type="http://schemas.openxmlformats.org/officeDocument/2006/relationships/image" Target="../media/image155.png"/><Relationship Id="rId4" Type="http://schemas.openxmlformats.org/officeDocument/2006/relationships/image" Target="../media/image148.svg"/><Relationship Id="rId9" Type="http://schemas.microsoft.com/office/2007/relationships/diagramDrawing" Target="../diagrams/drawing3.xml"/><Relationship Id="rId14" Type="http://schemas.microsoft.com/office/2007/relationships/diagramDrawing" Target="../diagrams/drawing4.xml"/><Relationship Id="rId22" Type="http://schemas.openxmlformats.org/officeDocument/2006/relationships/diagramData" Target="../diagrams/data6.xml"/><Relationship Id="rId27" Type="http://schemas.openxmlformats.org/officeDocument/2006/relationships/image" Target="../media/image151.png"/><Relationship Id="rId30" Type="http://schemas.openxmlformats.org/officeDocument/2006/relationships/image" Target="../media/image154.svg"/><Relationship Id="rId8" Type="http://schemas.openxmlformats.org/officeDocument/2006/relationships/diagramColors" Target="../diagrams/colors3.xml"/></Relationships>
</file>

<file path=ppt/slides/_rels/slide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1.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325.xml"/><Relationship Id="rId6" Type="http://schemas.openxmlformats.org/officeDocument/2006/relationships/image" Target="../media/image53.png"/><Relationship Id="rId11" Type="http://schemas.openxmlformats.org/officeDocument/2006/relationships/image" Target="../media/image58.svg"/><Relationship Id="rId5" Type="http://schemas.microsoft.com/office/2007/relationships/hdphoto" Target="../media/hdphoto1.wdp"/><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svg"/><Relationship Id="rId14" Type="http://schemas.openxmlformats.org/officeDocument/2006/relationships/image" Target="../media/image61.png"/></Relationships>
</file>

<file path=ppt/slides/_rels/slide30.xml.rels><?xml version="1.0" encoding="UTF-8" standalone="yes"?>
<Relationships xmlns="http://schemas.openxmlformats.org/package/2006/relationships"><Relationship Id="rId3" Type="http://schemas.openxmlformats.org/officeDocument/2006/relationships/hyperlink" Target="https://eu.artifactory.swg-devops.com/artifactory/webapp/#/artifacts/browse/tree/General/sys-nazare-sysadmin-generic-local/genapp/1.0.0/PR-269/1" TargetMode="External"/><Relationship Id="rId2" Type="http://schemas.openxmlformats.org/officeDocument/2006/relationships/notesSlide" Target="../notesSlides/notesSlide20.xml"/><Relationship Id="rId1" Type="http://schemas.openxmlformats.org/officeDocument/2006/relationships/slideLayout" Target="../slideLayouts/slideLayout156.xml"/><Relationship Id="rId4" Type="http://schemas.openxmlformats.org/officeDocument/2006/relationships/image" Target="../media/image159.png"/></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300.xml"/><Relationship Id="rId6" Type="http://schemas.openxmlformats.org/officeDocument/2006/relationships/hyperlink" Target="https://github.com/IBM/dbb" TargetMode="External"/><Relationship Id="rId5" Type="http://schemas.openxmlformats.org/officeDocument/2006/relationships/image" Target="../media/image162.png"/><Relationship Id="rId4" Type="http://schemas.openxmlformats.org/officeDocument/2006/relationships/image" Target="../media/image1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3.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22.xml"/><Relationship Id="rId1" Type="http://schemas.openxmlformats.org/officeDocument/2006/relationships/slideLayout" Target="../slideLayouts/slideLayout172.xml"/></Relationships>
</file>

<file path=ppt/slides/_rels/slide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5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36.xml.rels><?xml version="1.0" encoding="UTF-8" standalone="yes"?>
<Relationships xmlns="http://schemas.openxmlformats.org/package/2006/relationships"><Relationship Id="rId3" Type="http://schemas.openxmlformats.org/officeDocument/2006/relationships/hyperlink" Target="https://www-01.ibm.com/support/docview.wss?crawler=1&amp;uid=isg1OA55299" TargetMode="External"/><Relationship Id="rId2" Type="http://schemas.openxmlformats.org/officeDocument/2006/relationships/notesSlide" Target="../notesSlides/notesSlide23.xml"/><Relationship Id="rId1" Type="http://schemas.openxmlformats.org/officeDocument/2006/relationships/slideLayout" Target="../slideLayouts/slideLayout15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53.xml"/><Relationship Id="rId1" Type="http://schemas.openxmlformats.org/officeDocument/2006/relationships/vmlDrawing" Target="../drawings/vmlDrawing1.vml"/><Relationship Id="rId6" Type="http://schemas.openxmlformats.org/officeDocument/2006/relationships/image" Target="../media/image165.wmf"/><Relationship Id="rId5" Type="http://schemas.openxmlformats.org/officeDocument/2006/relationships/oleObject" Target="../embeddings/oleObject1.bin"/><Relationship Id="rId4" Type="http://schemas.openxmlformats.org/officeDocument/2006/relationships/image" Target="../media/image1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6.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335.xml"/><Relationship Id="rId5" Type="http://schemas.openxmlformats.org/officeDocument/2006/relationships/image" Target="../media/image63.png"/><Relationship Id="rId4" Type="http://schemas.openxmlformats.org/officeDocument/2006/relationships/hyperlink" Target="https://docs.broadcom.com/docs-and-downloads/content/dam/ca/us/files/white-paper/endevor-software-change-manager-bridging-enterprise-git.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32.xml"/></Relationships>
</file>

<file path=ppt/slides/_rels/slide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44.xml"/></Relationships>
</file>

<file path=ppt/slides/_rels/slide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notesSlide" Target="../notesSlides/notesSlide4.xml"/><Relationship Id="rId1" Type="http://schemas.openxmlformats.org/officeDocument/2006/relationships/slideLayout" Target="../slideLayouts/slideLayout384.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384.xml"/><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3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ession Title or  Presentation Name"/>
          <p:cNvSpPr txBox="1"/>
          <p:nvPr/>
        </p:nvSpPr>
        <p:spPr>
          <a:xfrm>
            <a:off x="228599" y="177800"/>
            <a:ext cx="7286898"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a:defRPr sz="2400">
                <a:solidFill>
                  <a:srgbClr val="FFFFFF"/>
                </a:solidFill>
                <a:latin typeface="IBM Plex Sans Light"/>
                <a:ea typeface="IBM Plex Sans Light"/>
                <a:cs typeface="IBM Plex Sans Light"/>
                <a:sym typeface="IBM Plex Sans Light"/>
              </a:defRPr>
            </a:pPr>
            <a:r>
              <a:rPr lang="en-US" dirty="0"/>
              <a:t>EZS68T157SH E2E Pipeline - Part 2</a:t>
            </a:r>
            <a:br>
              <a:rPr lang="en-US" dirty="0"/>
            </a:br>
            <a:r>
              <a:rPr lang="en-US" dirty="0"/>
              <a:t>Componentization, Migration And Packaging &amp; Deployment Strategies</a:t>
            </a:r>
            <a:endParaRPr dirty="0"/>
          </a:p>
        </p:txBody>
      </p:sp>
      <p:sp>
        <p:nvSpPr>
          <p:cNvPr id="1328" name="First LastName"/>
          <p:cNvSpPr txBox="1"/>
          <p:nvPr/>
        </p:nvSpPr>
        <p:spPr>
          <a:xfrm>
            <a:off x="228599" y="1682929"/>
            <a:ext cx="2174632" cy="1200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1800">
                <a:solidFill>
                  <a:srgbClr val="FFFFFF"/>
                </a:solidFill>
                <a:latin typeface="IBM Plex Sans ExtraLight"/>
                <a:ea typeface="IBM Plex Sans ExtraLight"/>
                <a:cs typeface="IBM Plex Sans ExtraLight"/>
                <a:sym typeface="IBM Plex Sans ExtraLight"/>
              </a:defRPr>
            </a:lvl1pPr>
          </a:lstStyle>
          <a:p>
            <a:r>
              <a:rPr lang="en-US" sz="1200" b="1" dirty="0">
                <a:latin typeface="IBM Plex Sans" panose="020B0503050000000000" pitchFamily="34" charset="77"/>
              </a:rPr>
              <a:t>Jayakar Manickam</a:t>
            </a:r>
          </a:p>
          <a:p>
            <a:r>
              <a:rPr lang="en-US" sz="1200" dirty="0">
                <a:latin typeface="IBM Plex Sans" panose="020B0503050000000000" pitchFamily="34" charset="77"/>
              </a:rPr>
              <a:t>Z DevOps Acceleration Leader</a:t>
            </a:r>
          </a:p>
          <a:p>
            <a:endParaRPr lang="fr-FR" sz="1200" b="1" dirty="0">
              <a:latin typeface="IBM Plex Sans" panose="020B0503050000000000" pitchFamily="34" charset="77"/>
            </a:endParaRPr>
          </a:p>
          <a:p>
            <a:r>
              <a:rPr lang="fr-FR" sz="1200" b="1" dirty="0">
                <a:latin typeface="IBM Plex Sans" panose="020B0503050000000000" pitchFamily="34" charset="77"/>
              </a:rPr>
              <a:t>Nelson Lopez</a:t>
            </a:r>
            <a:r>
              <a:rPr lang="en-US" sz="1200" b="1" dirty="0">
                <a:latin typeface="IBM Plex Sans" panose="020B0503050000000000" pitchFamily="34" charset="77"/>
              </a:rPr>
              <a:t> </a:t>
            </a:r>
          </a:p>
          <a:p>
            <a:r>
              <a:rPr lang="en-US" sz="1200" dirty="0">
                <a:latin typeface="IBM Plex Sans" panose="020B0503050000000000" pitchFamily="34" charset="77"/>
              </a:rPr>
              <a:t>Z DevOps Acceleration Team</a:t>
            </a:r>
          </a:p>
          <a:p>
            <a:endParaRPr lang="en-US" sz="1200" dirty="0">
              <a:latin typeface="IBM Plex Sans" panose="020B0503050000000000" pitchFamily="34" charset="77"/>
            </a:endParaRPr>
          </a:p>
        </p:txBody>
      </p:sp>
    </p:spTree>
    <p:extLst>
      <p:ext uri="{BB962C8B-B14F-4D97-AF65-F5344CB8AC3E}">
        <p14:creationId xmlns:p14="http://schemas.microsoft.com/office/powerpoint/2010/main" val="263070189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1557-C422-4FD6-9105-0850968906AD}"/>
              </a:ext>
            </a:extLst>
          </p:cNvPr>
          <p:cNvSpPr>
            <a:spLocks noGrp="1"/>
          </p:cNvSpPr>
          <p:nvPr>
            <p:ph type="title"/>
          </p:nvPr>
        </p:nvSpPr>
        <p:spPr>
          <a:xfrm>
            <a:off x="0" y="10553"/>
            <a:ext cx="9143997" cy="407232"/>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scene3d>
            <a:camera prst="orthographicFront"/>
            <a:lightRig rig="threePt" dir="t"/>
          </a:scene3d>
          <a:sp3d>
            <a:bevelT prst="angle"/>
          </a:sp3d>
        </p:spPr>
        <p:txBody>
          <a:bodyPr>
            <a:normAutofit/>
          </a:bodyPr>
          <a:lstStyle/>
          <a:p>
            <a:r>
              <a:rPr lang="en-US" sz="1350" b="1" dirty="0">
                <a:solidFill>
                  <a:schemeClr val="bg1"/>
                </a:solidFill>
              </a:rPr>
              <a:t>					      </a:t>
            </a:r>
            <a:r>
              <a:rPr lang="en-US" sz="1350" dirty="0">
                <a:solidFill>
                  <a:schemeClr val="bg1"/>
                </a:solidFill>
              </a:rPr>
              <a:t>		 </a:t>
            </a:r>
            <a:endParaRPr lang="en-CA" sz="1350" dirty="0">
              <a:solidFill>
                <a:schemeClr val="bg1"/>
              </a:solidFill>
            </a:endParaRPr>
          </a:p>
        </p:txBody>
      </p:sp>
      <p:sp>
        <p:nvSpPr>
          <p:cNvPr id="6" name="Content Placeholder 5">
            <a:extLst>
              <a:ext uri="{FF2B5EF4-FFF2-40B4-BE49-F238E27FC236}">
                <a16:creationId xmlns:a16="http://schemas.microsoft.com/office/drawing/2014/main" id="{5D634EAC-3506-4CDC-B8DB-B92EAA26F07B}"/>
              </a:ext>
            </a:extLst>
          </p:cNvPr>
          <p:cNvSpPr>
            <a:spLocks noGrp="1"/>
          </p:cNvSpPr>
          <p:nvPr>
            <p:ph sz="quarter" idx="4"/>
          </p:nvPr>
        </p:nvSpPr>
        <p:spPr>
          <a:xfrm>
            <a:off x="4571990" y="1018838"/>
            <a:ext cx="4572000" cy="4124662"/>
          </a:xfrm>
        </p:spPr>
        <p:txBody>
          <a:bodyPr>
            <a:normAutofit/>
          </a:bodyPr>
          <a:lstStyle/>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350" dirty="0">
              <a:latin typeface="IBM Plex Sans" panose="020B0503050203000203" pitchFamily="34" charset="0"/>
            </a:endParaRPr>
          </a:p>
          <a:p>
            <a:pPr marL="0" indent="0">
              <a:buNone/>
            </a:pPr>
            <a:endParaRPr lang="en-CA" sz="1350" dirty="0">
              <a:latin typeface="IBM Plex Sans" panose="020B0503050203000203" pitchFamily="34" charset="0"/>
            </a:endParaRPr>
          </a:p>
          <a:p>
            <a:pPr marL="0" indent="0">
              <a:buNone/>
            </a:pPr>
            <a:endParaRPr lang="en-US" sz="1350" dirty="0">
              <a:latin typeface="IBM Plex Sans" panose="020B0503050203000203" pitchFamily="34" charset="0"/>
            </a:endParaRPr>
          </a:p>
        </p:txBody>
      </p:sp>
      <p:sp>
        <p:nvSpPr>
          <p:cNvPr id="8" name="TextBox 7">
            <a:extLst>
              <a:ext uri="{FF2B5EF4-FFF2-40B4-BE49-F238E27FC236}">
                <a16:creationId xmlns:a16="http://schemas.microsoft.com/office/drawing/2014/main" id="{DC37D2AC-CC16-4265-BEA7-2417619D4D2D}"/>
              </a:ext>
            </a:extLst>
          </p:cNvPr>
          <p:cNvSpPr txBox="1"/>
          <p:nvPr/>
        </p:nvSpPr>
        <p:spPr>
          <a:xfrm>
            <a:off x="2285991" y="-43279"/>
            <a:ext cx="4571999"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p>
        </p:txBody>
      </p:sp>
      <p:sp>
        <p:nvSpPr>
          <p:cNvPr id="13" name="TextBox 12">
            <a:extLst>
              <a:ext uri="{FF2B5EF4-FFF2-40B4-BE49-F238E27FC236}">
                <a16:creationId xmlns:a16="http://schemas.microsoft.com/office/drawing/2014/main" id="{A9FE316F-E431-4D51-B31B-F1E185291E9D}"/>
              </a:ext>
            </a:extLst>
          </p:cNvPr>
          <p:cNvSpPr txBox="1"/>
          <p:nvPr/>
        </p:nvSpPr>
        <p:spPr>
          <a:xfrm>
            <a:off x="74345" y="916692"/>
            <a:ext cx="8829898" cy="304698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1" i="0" u="sng"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IBM Developer for Z – Instructor Led virtual remote sessions</a:t>
            </a:r>
            <a:r>
              <a:rPr kumimoji="0" lang="en-CA" sz="9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		</a:t>
            </a:r>
            <a:r>
              <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a:t>
            </a:r>
            <a:r>
              <a:rPr kumimoji="0" lang="en-CA" sz="1200" b="1" i="0" u="sng"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IBM Developer for Z – Self paced online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	</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
        <p:nvSpPr>
          <p:cNvPr id="7" name="TextBox 6">
            <a:extLst>
              <a:ext uri="{FF2B5EF4-FFF2-40B4-BE49-F238E27FC236}">
                <a16:creationId xmlns:a16="http://schemas.microsoft.com/office/drawing/2014/main" id="{DB012DEB-E0E6-4905-A6B5-B63F12E7944E}"/>
              </a:ext>
            </a:extLst>
          </p:cNvPr>
          <p:cNvSpPr txBox="1"/>
          <p:nvPr/>
        </p:nvSpPr>
        <p:spPr>
          <a:xfrm>
            <a:off x="0" y="8306"/>
            <a:ext cx="7190670" cy="607859"/>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Z Devops Transformation – Trainings to get started</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DC30E872-2A6D-4CF0-8FDA-27FB54C9EBF4}"/>
              </a:ext>
            </a:extLst>
          </p:cNvPr>
          <p:cNvPicPr>
            <a:picLocks noChangeAspect="1"/>
          </p:cNvPicPr>
          <p:nvPr/>
        </p:nvPicPr>
        <p:blipFill>
          <a:blip r:embed="rId2"/>
          <a:stretch>
            <a:fillRect/>
          </a:stretch>
        </p:blipFill>
        <p:spPr>
          <a:xfrm>
            <a:off x="1259927" y="1384731"/>
            <a:ext cx="1483273" cy="1471139"/>
          </a:xfrm>
          <a:prstGeom prst="rect">
            <a:avLst/>
          </a:prstGeom>
        </p:spPr>
      </p:pic>
      <p:pic>
        <p:nvPicPr>
          <p:cNvPr id="16" name="Picture 15">
            <a:extLst>
              <a:ext uri="{FF2B5EF4-FFF2-40B4-BE49-F238E27FC236}">
                <a16:creationId xmlns:a16="http://schemas.microsoft.com/office/drawing/2014/main" id="{808471A4-A1E6-41CA-835E-EA1AD9F32B02}"/>
              </a:ext>
            </a:extLst>
          </p:cNvPr>
          <p:cNvPicPr>
            <a:picLocks noChangeAspect="1"/>
          </p:cNvPicPr>
          <p:nvPr/>
        </p:nvPicPr>
        <p:blipFill>
          <a:blip r:embed="rId3"/>
          <a:stretch>
            <a:fillRect/>
          </a:stretch>
        </p:blipFill>
        <p:spPr>
          <a:xfrm>
            <a:off x="1178151" y="3400111"/>
            <a:ext cx="1736034" cy="1544158"/>
          </a:xfrm>
          <a:prstGeom prst="rect">
            <a:avLst/>
          </a:prstGeom>
        </p:spPr>
      </p:pic>
      <p:sp>
        <p:nvSpPr>
          <p:cNvPr id="4" name="TextBox 3">
            <a:extLst>
              <a:ext uri="{FF2B5EF4-FFF2-40B4-BE49-F238E27FC236}">
                <a16:creationId xmlns:a16="http://schemas.microsoft.com/office/drawing/2014/main" id="{3A166CFA-BBA6-4576-AA72-9CA864D7810A}"/>
              </a:ext>
            </a:extLst>
          </p:cNvPr>
          <p:cNvSpPr txBox="1"/>
          <p:nvPr/>
        </p:nvSpPr>
        <p:spPr>
          <a:xfrm>
            <a:off x="1713572" y="4853427"/>
            <a:ext cx="7010401" cy="43088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hlinkClick r:id="rId4"/>
              </a:rPr>
              <a:t>https://developer.ibm.com/mainframe/products/devops-acceleration program/training/</a:t>
            </a:r>
            <a:endParaRPr kumimoji="0" lang="en-CA" sz="11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0B77BE01-6980-437B-A76F-B3EEAAE00EA6}"/>
              </a:ext>
            </a:extLst>
          </p:cNvPr>
          <p:cNvPicPr>
            <a:picLocks noChangeAspect="1"/>
          </p:cNvPicPr>
          <p:nvPr/>
        </p:nvPicPr>
        <p:blipFill>
          <a:blip r:embed="rId5"/>
          <a:stretch>
            <a:fillRect/>
          </a:stretch>
        </p:blipFill>
        <p:spPr>
          <a:xfrm>
            <a:off x="5951025" y="1179820"/>
            <a:ext cx="2132054" cy="1955928"/>
          </a:xfrm>
          <a:prstGeom prst="rect">
            <a:avLst/>
          </a:prstGeom>
        </p:spPr>
      </p:pic>
      <p:sp>
        <p:nvSpPr>
          <p:cNvPr id="18" name="Rectangle 17">
            <a:extLst>
              <a:ext uri="{FF2B5EF4-FFF2-40B4-BE49-F238E27FC236}">
                <a16:creationId xmlns:a16="http://schemas.microsoft.com/office/drawing/2014/main" id="{FA9699AA-C450-4D44-AE13-E806EE9A205D}"/>
              </a:ext>
            </a:extLst>
          </p:cNvPr>
          <p:cNvSpPr/>
          <p:nvPr/>
        </p:nvSpPr>
        <p:spPr>
          <a:xfrm>
            <a:off x="38462" y="3191288"/>
            <a:ext cx="5410765" cy="276999"/>
          </a:xfrm>
          <a:prstGeom prst="rect">
            <a:avLst/>
          </a:prstGeom>
        </p:spPr>
        <p:txBody>
          <a:bodyPr wrap="square">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Mainframe build in a DevOps pipeline with IBM Dependency Based Build</a:t>
            </a:r>
            <a:endParaRPr kumimoji="0" lang="en-CA" sz="1200" b="1" i="0" u="sng"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p:txBody>
      </p:sp>
      <p:pic>
        <p:nvPicPr>
          <p:cNvPr id="20" name="Picture 19" descr="A close up of a sign&#10;&#10;Description automatically generated">
            <a:extLst>
              <a:ext uri="{FF2B5EF4-FFF2-40B4-BE49-F238E27FC236}">
                <a16:creationId xmlns:a16="http://schemas.microsoft.com/office/drawing/2014/main" id="{0377E2C3-5DA6-48F9-A479-C2BA81FBA9EA}"/>
              </a:ext>
            </a:extLst>
          </p:cNvPr>
          <p:cNvPicPr>
            <a:picLocks noChangeAspect="1"/>
          </p:cNvPicPr>
          <p:nvPr/>
        </p:nvPicPr>
        <p:blipFill>
          <a:blip r:embed="rId6"/>
          <a:stretch>
            <a:fillRect/>
          </a:stretch>
        </p:blipFill>
        <p:spPr>
          <a:xfrm>
            <a:off x="6424945" y="3455216"/>
            <a:ext cx="1364174" cy="1364174"/>
          </a:xfrm>
          <a:prstGeom prst="rect">
            <a:avLst/>
          </a:prstGeom>
        </p:spPr>
      </p:pic>
      <p:sp>
        <p:nvSpPr>
          <p:cNvPr id="21" name="TextBox 20">
            <a:extLst>
              <a:ext uri="{FF2B5EF4-FFF2-40B4-BE49-F238E27FC236}">
                <a16:creationId xmlns:a16="http://schemas.microsoft.com/office/drawing/2014/main" id="{5D419367-8121-4F1B-B01E-30FC9287EF20}"/>
              </a:ext>
            </a:extLst>
          </p:cNvPr>
          <p:cNvSpPr txBox="1"/>
          <p:nvPr/>
        </p:nvSpPr>
        <p:spPr>
          <a:xfrm>
            <a:off x="6085414" y="3154770"/>
            <a:ext cx="2854712" cy="461665"/>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200" b="1" i="0" u="sng"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IBM Z ADDI Foundations</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69799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1557-C422-4FD6-9105-0850968906AD}"/>
              </a:ext>
            </a:extLst>
          </p:cNvPr>
          <p:cNvSpPr>
            <a:spLocks noGrp="1"/>
          </p:cNvSpPr>
          <p:nvPr>
            <p:ph type="title"/>
          </p:nvPr>
        </p:nvSpPr>
        <p:spPr>
          <a:xfrm>
            <a:off x="0" y="10553"/>
            <a:ext cx="9143997" cy="432519"/>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scene3d>
            <a:camera prst="orthographicFront"/>
            <a:lightRig rig="threePt" dir="t"/>
          </a:scene3d>
          <a:sp3d>
            <a:bevelT prst="angle"/>
          </a:sp3d>
        </p:spPr>
        <p:txBody>
          <a:bodyPr>
            <a:normAutofit/>
          </a:bodyPr>
          <a:lstStyle/>
          <a:p>
            <a:r>
              <a:rPr lang="en-US" sz="1350" b="1" dirty="0">
                <a:solidFill>
                  <a:schemeClr val="bg1"/>
                </a:solidFill>
              </a:rPr>
              <a:t>					      </a:t>
            </a:r>
            <a:r>
              <a:rPr lang="en-US" sz="1350" dirty="0">
                <a:solidFill>
                  <a:schemeClr val="bg1"/>
                </a:solidFill>
              </a:rPr>
              <a:t>		 </a:t>
            </a:r>
            <a:endParaRPr lang="en-CA" sz="1350" dirty="0">
              <a:solidFill>
                <a:schemeClr val="bg1"/>
              </a:solidFill>
            </a:endParaRPr>
          </a:p>
        </p:txBody>
      </p:sp>
      <p:sp>
        <p:nvSpPr>
          <p:cNvPr id="6" name="Content Placeholder 5">
            <a:extLst>
              <a:ext uri="{FF2B5EF4-FFF2-40B4-BE49-F238E27FC236}">
                <a16:creationId xmlns:a16="http://schemas.microsoft.com/office/drawing/2014/main" id="{5D634EAC-3506-4CDC-B8DB-B92EAA26F07B}"/>
              </a:ext>
            </a:extLst>
          </p:cNvPr>
          <p:cNvSpPr>
            <a:spLocks noGrp="1"/>
          </p:cNvSpPr>
          <p:nvPr>
            <p:ph sz="quarter" idx="4"/>
          </p:nvPr>
        </p:nvSpPr>
        <p:spPr>
          <a:xfrm>
            <a:off x="0" y="750849"/>
            <a:ext cx="9143990" cy="4392651"/>
          </a:xfrm>
          <a:solidFill>
            <a:schemeClr val="bg1"/>
          </a:solidFill>
        </p:spPr>
        <p:txBody>
          <a:bodyPr>
            <a:normAutofit/>
          </a:bodyPr>
          <a:lstStyle/>
          <a:p>
            <a:pPr marL="0" indent="0">
              <a:buNone/>
            </a:pPr>
            <a:r>
              <a:rPr lang="en-CA" sz="1125" b="1" u="sng" dirty="0">
                <a:solidFill>
                  <a:srgbClr val="002060"/>
                </a:solidFill>
                <a:latin typeface="IBM Plex Sans" panose="020B0503050203000203" pitchFamily="34" charset="0"/>
              </a:rPr>
              <a:t>Getting started with DBB</a:t>
            </a:r>
          </a:p>
          <a:p>
            <a:pPr marL="0" indent="0">
              <a:buNone/>
            </a:pPr>
            <a:r>
              <a:rPr lang="en-US" sz="1050" dirty="0">
                <a:latin typeface="IBM Plex Sans" panose="020B0503050203000203" pitchFamily="34" charset="0"/>
              </a:rPr>
              <a:t>This guide contains the essentials steps to migrate a sample application from z/OS to Git and perform a DBB build using </a:t>
            </a:r>
            <a:r>
              <a:rPr lang="en-US" sz="1050" dirty="0" err="1">
                <a:latin typeface="IBM Plex Sans" panose="020B0503050203000203" pitchFamily="34" charset="0"/>
              </a:rPr>
              <a:t>IDz</a:t>
            </a:r>
            <a:r>
              <a:rPr lang="en-US" sz="1050" dirty="0">
                <a:latin typeface="IBM Plex Sans" panose="020B0503050203000203" pitchFamily="34" charset="0"/>
              </a:rPr>
              <a:t> and Jenkins as a Proof-of-Concept (POC</a:t>
            </a:r>
            <a:endParaRPr lang="en-CA" sz="1050" b="1" dirty="0">
              <a:solidFill>
                <a:srgbClr val="002060"/>
              </a:solidFill>
              <a:latin typeface="IBM Plex Sans" panose="020B0503050203000203" pitchFamily="34" charset="0"/>
            </a:endParaRPr>
          </a:p>
          <a:p>
            <a:pPr marL="0" indent="0">
              <a:buNone/>
            </a:pPr>
            <a:endParaRPr lang="en-CA" sz="1125" b="1" dirty="0">
              <a:solidFill>
                <a:srgbClr val="002060"/>
              </a:solidFill>
              <a:latin typeface="IBM Plex Sans" panose="020B0503050203000203" pitchFamily="34" charset="0"/>
            </a:endParaRPr>
          </a:p>
          <a:p>
            <a:pPr marL="0" indent="0">
              <a:buNone/>
            </a:pPr>
            <a:r>
              <a:rPr lang="en-US" sz="1200" b="1" u="sng" dirty="0">
                <a:solidFill>
                  <a:srgbClr val="002060"/>
                </a:solidFill>
                <a:latin typeface="IBM Plex Sans" panose="020B0503050203000203" pitchFamily="34" charset="0"/>
              </a:rPr>
              <a:t>Whitepapers</a:t>
            </a:r>
          </a:p>
          <a:p>
            <a:pPr marL="0" indent="0">
              <a:buNone/>
            </a:pPr>
            <a:endParaRPr lang="en-US" sz="900" b="1" dirty="0">
              <a:solidFill>
                <a:srgbClr val="002060"/>
              </a:solidFill>
              <a:latin typeface="IBM Plex Sans" panose="020B0503050203000203" pitchFamily="34" charset="0"/>
            </a:endParaRPr>
          </a:p>
          <a:p>
            <a:pPr marL="0" indent="0">
              <a:buNone/>
            </a:pPr>
            <a:r>
              <a:rPr lang="en-US" sz="1050" b="1" dirty="0">
                <a:solidFill>
                  <a:srgbClr val="002060"/>
                </a:solidFill>
                <a:latin typeface="IBM Plex Sans" panose="020B0503050203000203" pitchFamily="34" charset="0"/>
              </a:rPr>
              <a:t>Develop Mainframe Software with Opensource Source Code Managers and IBM Dependency Based Build</a:t>
            </a:r>
            <a:endParaRPr lang="en-CA" sz="1050" b="1" dirty="0">
              <a:solidFill>
                <a:srgbClr val="002060"/>
              </a:solidFill>
              <a:latin typeface="IBM Plex Sans" panose="020B0503050203000203" pitchFamily="34" charset="0"/>
            </a:endParaRPr>
          </a:p>
          <a:p>
            <a:pPr marL="0" indent="0">
              <a:buNone/>
            </a:pPr>
            <a:r>
              <a:rPr lang="en-US" sz="1200" dirty="0">
                <a:latin typeface="IBM Plex Sans" panose="020B0503050203000203" pitchFamily="34" charset="0"/>
              </a:rPr>
              <a:t>This paper provides guidance how the principles of mainframe software development can be taken into account by a modern SCMs like git, benefit from isolation techniques like branching and integrate development activities within and across teams through merge and consolidation workflows.</a:t>
            </a: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r>
              <a:rPr lang="en-US" sz="1050" b="1" dirty="0">
                <a:solidFill>
                  <a:srgbClr val="002060"/>
                </a:solidFill>
                <a:latin typeface="IBM Plex Sans" panose="020B0503050203000203" pitchFamily="34" charset="0"/>
              </a:rPr>
              <a:t>Packaging and Deployment Strategies in an Open and Modern CI/CD Pipeline focusing on Mainframe Software Development</a:t>
            </a:r>
          </a:p>
          <a:p>
            <a:pPr marL="0" indent="0">
              <a:buNone/>
            </a:pPr>
            <a:r>
              <a:rPr lang="en-US" sz="1200" dirty="0">
                <a:latin typeface="IBM Plex Sans" panose="020B0503050203000203" pitchFamily="34" charset="0"/>
              </a:rPr>
              <a:t>Here we’ll discuss the importance of decoupling as a way to foster Continuous Integration and Continuous Deployment practices, by introducing application component repositories, adoption processes, decoupling build, packaging and deployment from each other and work with an artefact repository.</a:t>
            </a: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lgn="ctr">
              <a:buNone/>
            </a:pPr>
            <a:r>
              <a:rPr lang="en-CA" sz="1125" b="1" dirty="0">
                <a:latin typeface="IBM Plex Sans" panose="020B0503050203000203" pitchFamily="34" charset="0"/>
                <a:hlinkClick r:id="rId2"/>
              </a:rPr>
              <a:t>https://developer.ibm.com/mainframe/products/devops-acceleration-program/resources/</a:t>
            </a:r>
            <a:endParaRPr lang="en-CA" sz="1125" b="1"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125" dirty="0">
              <a:latin typeface="IBM Plex Sans" panose="020B0503050203000203" pitchFamily="34" charset="0"/>
            </a:endParaRPr>
          </a:p>
          <a:p>
            <a:pPr marL="0" indent="0">
              <a:buNone/>
            </a:pPr>
            <a:endParaRPr lang="en-CA" sz="1350" dirty="0">
              <a:latin typeface="IBM Plex Sans" panose="020B0503050203000203" pitchFamily="34" charset="0"/>
            </a:endParaRPr>
          </a:p>
          <a:p>
            <a:pPr marL="0" indent="0">
              <a:buNone/>
            </a:pPr>
            <a:endParaRPr lang="en-CA" sz="1350" dirty="0">
              <a:latin typeface="IBM Plex Sans" panose="020B0503050203000203" pitchFamily="34" charset="0"/>
            </a:endParaRPr>
          </a:p>
          <a:p>
            <a:pPr marL="0" indent="0">
              <a:buNone/>
            </a:pPr>
            <a:endParaRPr lang="en-US" sz="1350" dirty="0">
              <a:latin typeface="IBM Plex Sans" panose="020B0503050203000203" pitchFamily="34" charset="0"/>
            </a:endParaRPr>
          </a:p>
        </p:txBody>
      </p:sp>
      <p:sp>
        <p:nvSpPr>
          <p:cNvPr id="8" name="TextBox 7">
            <a:extLst>
              <a:ext uri="{FF2B5EF4-FFF2-40B4-BE49-F238E27FC236}">
                <a16:creationId xmlns:a16="http://schemas.microsoft.com/office/drawing/2014/main" id="{DC37D2AC-CC16-4265-BEA7-2417619D4D2D}"/>
              </a:ext>
            </a:extLst>
          </p:cNvPr>
          <p:cNvSpPr txBox="1"/>
          <p:nvPr/>
        </p:nvSpPr>
        <p:spPr>
          <a:xfrm>
            <a:off x="2285991" y="-43279"/>
            <a:ext cx="4571999"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DB012DEB-E0E6-4905-A6B5-B63F12E7944E}"/>
              </a:ext>
            </a:extLst>
          </p:cNvPr>
          <p:cNvSpPr txBox="1"/>
          <p:nvPr/>
        </p:nvSpPr>
        <p:spPr>
          <a:xfrm>
            <a:off x="0" y="-10899"/>
            <a:ext cx="8071618" cy="607859"/>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Z Devops Transformation – Migration reference and papers</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3123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11557-C422-4FD6-9105-0850968906AD}"/>
              </a:ext>
            </a:extLst>
          </p:cNvPr>
          <p:cNvSpPr>
            <a:spLocks noGrp="1"/>
          </p:cNvSpPr>
          <p:nvPr>
            <p:ph type="title"/>
          </p:nvPr>
        </p:nvSpPr>
        <p:spPr>
          <a:xfrm>
            <a:off x="0" y="10552"/>
            <a:ext cx="9143997" cy="413685"/>
          </a:xfr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scene3d>
            <a:camera prst="orthographicFront"/>
            <a:lightRig rig="threePt" dir="t"/>
          </a:scene3d>
          <a:sp3d>
            <a:bevelT prst="angle"/>
          </a:sp3d>
        </p:spPr>
        <p:txBody>
          <a:bodyPr>
            <a:normAutofit/>
          </a:bodyPr>
          <a:lstStyle/>
          <a:p>
            <a:r>
              <a:rPr lang="en-US" sz="1350" b="1" dirty="0">
                <a:solidFill>
                  <a:schemeClr val="bg1"/>
                </a:solidFill>
              </a:rPr>
              <a:t>					      </a:t>
            </a:r>
            <a:r>
              <a:rPr lang="en-US" sz="1350" dirty="0">
                <a:solidFill>
                  <a:schemeClr val="bg1"/>
                </a:solidFill>
              </a:rPr>
              <a:t>		 </a:t>
            </a:r>
            <a:endParaRPr lang="en-CA" sz="1350" dirty="0">
              <a:solidFill>
                <a:schemeClr val="bg1"/>
              </a:solidFill>
            </a:endParaRPr>
          </a:p>
        </p:txBody>
      </p:sp>
      <p:sp>
        <p:nvSpPr>
          <p:cNvPr id="8" name="TextBox 7">
            <a:extLst>
              <a:ext uri="{FF2B5EF4-FFF2-40B4-BE49-F238E27FC236}">
                <a16:creationId xmlns:a16="http://schemas.microsoft.com/office/drawing/2014/main" id="{DC37D2AC-CC16-4265-BEA7-2417619D4D2D}"/>
              </a:ext>
            </a:extLst>
          </p:cNvPr>
          <p:cNvSpPr txBox="1"/>
          <p:nvPr/>
        </p:nvSpPr>
        <p:spPr>
          <a:xfrm>
            <a:off x="2285991" y="-43279"/>
            <a:ext cx="4571999" cy="30008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 </a:t>
            </a:r>
          </a:p>
        </p:txBody>
      </p:sp>
      <p:sp>
        <p:nvSpPr>
          <p:cNvPr id="7" name="TextBox 6">
            <a:extLst>
              <a:ext uri="{FF2B5EF4-FFF2-40B4-BE49-F238E27FC236}">
                <a16:creationId xmlns:a16="http://schemas.microsoft.com/office/drawing/2014/main" id="{DB012DEB-E0E6-4905-A6B5-B63F12E7944E}"/>
              </a:ext>
            </a:extLst>
          </p:cNvPr>
          <p:cNvSpPr txBox="1"/>
          <p:nvPr/>
        </p:nvSpPr>
        <p:spPr>
          <a:xfrm>
            <a:off x="0" y="1361"/>
            <a:ext cx="7190670" cy="607859"/>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000" b="1"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Devops Transformation – Migration Tools</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A58DD580-4BD1-469C-A552-A1384C33F9A4}"/>
              </a:ext>
            </a:extLst>
          </p:cNvPr>
          <p:cNvSpPr txBox="1"/>
          <p:nvPr/>
        </p:nvSpPr>
        <p:spPr>
          <a:xfrm>
            <a:off x="81776" y="810831"/>
            <a:ext cx="8460058" cy="3479927"/>
          </a:xfrm>
          <a:prstGeom prst="rect">
            <a:avLst/>
          </a:prstGeom>
          <a:noFill/>
        </p:spPr>
        <p:txBody>
          <a:bodyPr wrap="square" rtlCol="0">
            <a:spAutoFit/>
          </a:bodyPr>
          <a:lstStyle/>
          <a:p>
            <a:pPr marL="0" marR="0" lvl="0" indent="0" algn="l" defTabSz="685800" rtl="0" eaLnBrk="1" fontAlgn="auto" latinLnBrk="0" hangingPunct="1">
              <a:lnSpc>
                <a:spcPct val="90000"/>
              </a:lnSpc>
              <a:spcBef>
                <a:spcPts val="750"/>
              </a:spcBef>
              <a:spcAft>
                <a:spcPts val="0"/>
              </a:spcAft>
              <a:buClrTx/>
              <a:buSzTx/>
              <a:buFontTx/>
              <a:buNone/>
              <a:tabLst/>
              <a:defRPr/>
            </a:pPr>
            <a:r>
              <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1) Partner Tools</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Our business partner RRMAC has developed various automation tools and utilities to help automate the migration from a library manager to Git on Z. All tools are licensed and clients can directly buy it from RRMAC</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Analysis</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Crosswire</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LANGCHK</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Programming </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Language Determination Tool</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Source to Load Check</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Migration Utilities</a:t>
            </a: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a:p>
            <a:pPr marL="0" marR="0" lvl="0" indent="0" algn="l" defTabSz="685800" rtl="0" eaLnBrk="1" fontAlgn="auto" latinLnBrk="0" hangingPunct="1">
              <a:lnSpc>
                <a:spcPct val="90000"/>
              </a:lnSpc>
              <a:spcBef>
                <a:spcPts val="750"/>
              </a:spcBef>
              <a:spcAft>
                <a:spcPts val="0"/>
              </a:spcAft>
              <a:buClrTx/>
              <a:buSzTx/>
              <a:buFontTx/>
              <a:buNone/>
              <a:tabLst/>
              <a:defRPr/>
            </a:pPr>
            <a:r>
              <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rPr>
              <a:t>2) IBM SCLM to DBB-Git Migration Tool 3) JCL Migration tool </a:t>
            </a:r>
          </a:p>
          <a:p>
            <a:pPr marL="0" marR="0" lvl="0" indent="0" algn="l" defTabSz="685800" rtl="0" eaLnBrk="1" fontAlgn="auto" latinLnBrk="0" hangingPunct="1">
              <a:lnSpc>
                <a:spcPct val="90000"/>
              </a:lnSpc>
              <a:spcBef>
                <a:spcPts val="750"/>
              </a:spcBef>
              <a:spcAft>
                <a:spcPts val="0"/>
              </a:spcAft>
              <a:buClrTx/>
              <a:buSzTx/>
              <a:buFontTx/>
              <a:buNone/>
              <a:tabLst/>
              <a:defRPr/>
            </a:pPr>
            <a:endPar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hlinkClick r:id="rId2"/>
              </a:rPr>
              <a:t>https://developer.ibm.com/mainframe/products/devops-acceleration-program/adoption/partner-tools/</a:t>
            </a:r>
            <a:endPar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srgbClr val="002060"/>
              </a:solidFill>
              <a:effectLst/>
              <a:uLnTx/>
              <a:uFillTx/>
              <a:latin typeface="IBM Plex Sans" panose="020B0503050203000203" pitchFamily="34" charset="0"/>
              <a:ea typeface="+mn-ea"/>
              <a:cs typeface="+mn-cs"/>
            </a:endParaRPr>
          </a:p>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660565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C86CA57-7065-DF45-833E-DAECE86FA4F7}"/>
              </a:ext>
            </a:extLst>
          </p:cNvPr>
          <p:cNvSpPr>
            <a:spLocks noGrp="1"/>
          </p:cNvSpPr>
          <p:nvPr>
            <p:ph type="title"/>
          </p:nvPr>
        </p:nvSpPr>
        <p:spPr>
          <a:xfrm>
            <a:off x="50789" y="49358"/>
            <a:ext cx="5300988" cy="804672"/>
          </a:xfrm>
          <a:ln>
            <a:noFill/>
          </a:ln>
        </p:spPr>
        <p:txBody>
          <a:bodyPr/>
          <a:lstStyle/>
          <a:p>
            <a:r>
              <a:rPr lang="en-US" dirty="0"/>
              <a:t>DevOps Acceleration Program</a:t>
            </a:r>
          </a:p>
        </p:txBody>
      </p:sp>
      <p:pic>
        <p:nvPicPr>
          <p:cNvPr id="1026" name="Picture 2" descr="Résultat de recherche d'images pour &quot;garanti bank turkey&quot;">
            <a:extLst>
              <a:ext uri="{FF2B5EF4-FFF2-40B4-BE49-F238E27FC236}">
                <a16:creationId xmlns:a16="http://schemas.microsoft.com/office/drawing/2014/main" id="{D087207C-0409-654A-A540-611608DDA07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43884" y="3750129"/>
            <a:ext cx="1255544" cy="55772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Résultat de recherche d'images pour &quot;optum health logo&quot;">
            <a:extLst>
              <a:ext uri="{FF2B5EF4-FFF2-40B4-BE49-F238E27FC236}">
                <a16:creationId xmlns:a16="http://schemas.microsoft.com/office/drawing/2014/main" id="{33F9E812-F64E-CE4D-A080-9637F0B0EE57}"/>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56286" y="3313484"/>
            <a:ext cx="1427534" cy="142753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descr="Résultat de recherche d'images pour &quot;bnp paribas&quot;">
            <a:extLst>
              <a:ext uri="{FF2B5EF4-FFF2-40B4-BE49-F238E27FC236}">
                <a16:creationId xmlns:a16="http://schemas.microsoft.com/office/drawing/2014/main" id="{A1B638A2-C931-2041-85BF-7CD18CA2C44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059492" y="3918679"/>
            <a:ext cx="1311426" cy="73849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citi bank&quot;">
            <a:extLst>
              <a:ext uri="{FF2B5EF4-FFF2-40B4-BE49-F238E27FC236}">
                <a16:creationId xmlns:a16="http://schemas.microsoft.com/office/drawing/2014/main" id="{ED97FE86-F286-E44A-8F39-FBE2F5A4BBF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80258" y="3174520"/>
            <a:ext cx="807126" cy="5242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6" name="Picture 12" descr="Résultat de recherche d'images pour &quot;renault logo&quot;">
            <a:extLst>
              <a:ext uri="{FF2B5EF4-FFF2-40B4-BE49-F238E27FC236}">
                <a16:creationId xmlns:a16="http://schemas.microsoft.com/office/drawing/2014/main" id="{834D0074-C121-0046-9F89-9DB76070F0AC}"/>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761027" y="2816533"/>
            <a:ext cx="940256" cy="9402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8" name="Picture 14" descr="Résultat de recherche d'images pour &quot;handelsbanken logo&quot;">
            <a:extLst>
              <a:ext uri="{FF2B5EF4-FFF2-40B4-BE49-F238E27FC236}">
                <a16:creationId xmlns:a16="http://schemas.microsoft.com/office/drawing/2014/main" id="{31ED967D-C34C-2044-AAF7-94FAA7082F0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097075" y="3134594"/>
            <a:ext cx="1656797" cy="17889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0" name="Picture 16" descr="Résultat de recherche d'images pour &quot;highmark health logo&quot;">
            <a:extLst>
              <a:ext uri="{FF2B5EF4-FFF2-40B4-BE49-F238E27FC236}">
                <a16:creationId xmlns:a16="http://schemas.microsoft.com/office/drawing/2014/main" id="{DA0A89D6-72FB-8E46-B90D-E7AA4D35401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101639" y="3089049"/>
            <a:ext cx="1514141" cy="367217"/>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4" name="Picture 20" descr="Résultat de recherche d'images pour &quot;société générale logo transparent&quot;">
            <a:extLst>
              <a:ext uri="{FF2B5EF4-FFF2-40B4-BE49-F238E27FC236}">
                <a16:creationId xmlns:a16="http://schemas.microsoft.com/office/drawing/2014/main" id="{E3F7A7B6-F6F2-4D4C-B1A8-DBF91837EA53}"/>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781723" y="2942519"/>
            <a:ext cx="1837503" cy="37238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B3B3951B-9782-5543-A198-02868C66CE75}"/>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0659" y="3927778"/>
            <a:ext cx="879427" cy="8663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58" name="Picture 34" descr="Résultat de recherche d'images pour &quot;scotia bank logo&quot;">
            <a:extLst>
              <a:ext uri="{FF2B5EF4-FFF2-40B4-BE49-F238E27FC236}">
                <a16:creationId xmlns:a16="http://schemas.microsoft.com/office/drawing/2014/main" id="{E843DA12-AD1E-B442-89DA-A91E50F6135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57680" y="1384444"/>
            <a:ext cx="1797851" cy="4449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0" name="Picture 36" descr="Résultat de recherche d'images pour &quot;axa bank&quot;">
            <a:extLst>
              <a:ext uri="{FF2B5EF4-FFF2-40B4-BE49-F238E27FC236}">
                <a16:creationId xmlns:a16="http://schemas.microsoft.com/office/drawing/2014/main" id="{768658C8-566F-DF4F-8171-EF6E3EB5986C}"/>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50659" y="2101343"/>
            <a:ext cx="866325" cy="8663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B9B2C5C1-DB13-714E-B6F1-825B7F6D6312}"/>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607078" y="3929317"/>
            <a:ext cx="1369176" cy="86632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6" name="Picture 42" descr="Résultat de recherche d'images pour &quot;principal financial&quot;">
            <a:extLst>
              <a:ext uri="{FF2B5EF4-FFF2-40B4-BE49-F238E27FC236}">
                <a16:creationId xmlns:a16="http://schemas.microsoft.com/office/drawing/2014/main" id="{F3DC3ACD-562B-2E4A-B75D-8A38548A82C2}"/>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702213" y="1697494"/>
            <a:ext cx="1057883" cy="105788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68" name="Picture 44" descr="Résultat de recherche d'images pour &quot;royal bank of canada&quot;">
            <a:extLst>
              <a:ext uri="{FF2B5EF4-FFF2-40B4-BE49-F238E27FC236}">
                <a16:creationId xmlns:a16="http://schemas.microsoft.com/office/drawing/2014/main" id="{E1181DED-0DFB-EF4E-A96F-300DEAB47320}"/>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995389" y="3423373"/>
            <a:ext cx="697952" cy="9069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 coins arrondis 9">
            <a:extLst>
              <a:ext uri="{FF2B5EF4-FFF2-40B4-BE49-F238E27FC236}">
                <a16:creationId xmlns:a16="http://schemas.microsoft.com/office/drawing/2014/main" id="{B6734ADC-1B3E-1C49-970F-29AB131BFD66}"/>
              </a:ext>
            </a:extLst>
          </p:cNvPr>
          <p:cNvSpPr/>
          <p:nvPr/>
        </p:nvSpPr>
        <p:spPr bwMode="auto">
          <a:xfrm>
            <a:off x="2967468" y="2654097"/>
            <a:ext cx="5962000" cy="2115979"/>
          </a:xfrm>
          <a:prstGeom prst="roundRect">
            <a:avLst>
              <a:gd name="adj" fmla="val 5072"/>
            </a:avLst>
          </a:prstGeom>
          <a:noFill/>
          <a:ln w="19050">
            <a:solidFill>
              <a:schemeClr val="bg2"/>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076" name="Picture 52" descr="Résultat de recherche d'images pour &quot;state farm logo&quot;">
            <a:extLst>
              <a:ext uri="{FF2B5EF4-FFF2-40B4-BE49-F238E27FC236}">
                <a16:creationId xmlns:a16="http://schemas.microsoft.com/office/drawing/2014/main" id="{8F159374-7BF0-FD42-883A-A3F4C12337C5}"/>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7430749" y="689759"/>
            <a:ext cx="1481447" cy="1481447"/>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76C27F5-7FAD-ED4D-B6ED-DD86BF2E216F}"/>
              </a:ext>
            </a:extLst>
          </p:cNvPr>
          <p:cNvSpPr txBox="1"/>
          <p:nvPr/>
        </p:nvSpPr>
        <p:spPr>
          <a:xfrm>
            <a:off x="7538621" y="61164"/>
            <a:ext cx="2110902" cy="307777"/>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0000"/>
                </a:solidFill>
                <a:effectLst/>
                <a:uLnTx/>
                <a:uFillTx/>
                <a:latin typeface="Arial" panose="020B0604020202020204"/>
                <a:ea typeface="IBM Plex Sans" charset="0"/>
                <a:cs typeface="IBM Plex Sans" charset="0"/>
              </a:rPr>
              <a:t>IBM Confidential</a:t>
            </a:r>
          </a:p>
        </p:txBody>
      </p:sp>
      <p:pic>
        <p:nvPicPr>
          <p:cNvPr id="3" name="Picture 2" descr="Résultat de recherche d'images pour &quot;usaa&quot;">
            <a:extLst>
              <a:ext uri="{FF2B5EF4-FFF2-40B4-BE49-F238E27FC236}">
                <a16:creationId xmlns:a16="http://schemas.microsoft.com/office/drawing/2014/main" id="{E3853296-AA3F-DE43-A435-96B12FF863C8}"/>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7896121" y="1791452"/>
            <a:ext cx="697951" cy="69795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A92AF3E-5758-4ABA-8096-8371EED4C022}"/>
              </a:ext>
            </a:extLst>
          </p:cNvPr>
          <p:cNvSpPr/>
          <p:nvPr/>
        </p:nvSpPr>
        <p:spPr bwMode="auto">
          <a:xfrm>
            <a:off x="41634" y="715049"/>
            <a:ext cx="9060732" cy="4265613"/>
          </a:xfrm>
          <a:prstGeom prst="rect">
            <a:avLst/>
          </a:prstGeom>
          <a:solidFill>
            <a:srgbClr val="00B0F0">
              <a:alpha val="89000"/>
            </a:srgbClr>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CA" sz="14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08F5BEB6-84CF-42C3-810D-3D673D3C908E}"/>
              </a:ext>
            </a:extLst>
          </p:cNvPr>
          <p:cNvSpPr txBox="1"/>
          <p:nvPr/>
        </p:nvSpPr>
        <p:spPr>
          <a:xfrm>
            <a:off x="361557" y="2028016"/>
            <a:ext cx="8257669" cy="2677656"/>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2019</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20 Plus engagements </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100% POC success rate</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7 Pilot Migration in progress</a:t>
            </a:r>
          </a:p>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a:t>
            </a:r>
          </a:p>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a:t>
            </a:r>
            <a:r>
              <a:rPr kumimoji="0" lang="en-CA" sz="2800" b="1" i="0" u="none" strike="noStrike" kern="1200" cap="none" spc="0" normalizeH="0" baseline="0" noProof="0" dirty="0">
                <a:ln>
                  <a:noFill/>
                </a:ln>
                <a:solidFill>
                  <a:srgbClr val="FFFF00"/>
                </a:solidFill>
                <a:effectLst/>
                <a:uLnTx/>
                <a:uFillTx/>
                <a:latin typeface="Arial" panose="020B0604020202020204"/>
                <a:ea typeface="IBM Plex Sans" charset="0"/>
                <a:cs typeface="IBM Plex Sans" charset="0"/>
              </a:rPr>
              <a:t>Enterprise Wide Standardization</a:t>
            </a:r>
            <a:r>
              <a:rPr kumimoji="0" lang="en-CA" sz="2800" b="1" i="0" u="none" strike="noStrike" kern="1200" cap="none" spc="0" normalizeH="0" baseline="0" noProof="0" dirty="0">
                <a:ln>
                  <a:noFill/>
                </a:ln>
                <a:solidFill>
                  <a:srgbClr val="FFFFFF"/>
                </a:solidFill>
                <a:effectLst/>
                <a:uLnTx/>
                <a:uFillTx/>
                <a:latin typeface="Arial" panose="020B0604020202020204"/>
                <a:ea typeface="IBM Plex Sans" charset="0"/>
                <a:cs typeface="IBM Plex Sans" charset="0"/>
              </a:rPr>
              <a:t>” </a:t>
            </a:r>
          </a:p>
        </p:txBody>
      </p:sp>
    </p:spTree>
    <p:extLst>
      <p:ext uri="{BB962C8B-B14F-4D97-AF65-F5344CB8AC3E}">
        <p14:creationId xmlns:p14="http://schemas.microsoft.com/office/powerpoint/2010/main" val="374799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583099-ED1A-B84F-A66C-D0212F5779C8}"/>
              </a:ext>
            </a:extLst>
          </p:cNvPr>
          <p:cNvSpPr>
            <a:spLocks noGrp="1"/>
          </p:cNvSpPr>
          <p:nvPr>
            <p:ph type="title"/>
          </p:nvPr>
        </p:nvSpPr>
        <p:spPr>
          <a:xfrm>
            <a:off x="210312" y="201168"/>
            <a:ext cx="8721851" cy="804672"/>
          </a:xfrm>
        </p:spPr>
        <p:txBody>
          <a:bodyPr/>
          <a:lstStyle/>
          <a:p>
            <a:r>
              <a:rPr lang="en-US" sz="2000" dirty="0"/>
              <a:t>DevOps transformation journey with IBM’s </a:t>
            </a:r>
            <a:r>
              <a:rPr lang="en-US" sz="2000" b="1" dirty="0"/>
              <a:t>DevOps Acceleration Program</a:t>
            </a:r>
            <a:br>
              <a:rPr lang="en-US" sz="2000" dirty="0"/>
            </a:br>
            <a:r>
              <a:rPr lang="en-US" sz="750" dirty="0">
                <a:hlinkClick r:id="rId3">
                  <a:extLst>
                    <a:ext uri="{A12FA001-AC4F-418D-AE19-62706E023703}">
                      <ahyp:hlinkClr xmlns:ahyp="http://schemas.microsoft.com/office/drawing/2018/hyperlinkcolor" val="tx"/>
                    </a:ext>
                  </a:extLst>
                </a:hlinkClick>
              </a:rPr>
              <a:t>https://developer.ibm.com/mainframe/products/devops-acceleration-program/</a:t>
            </a:r>
            <a:br>
              <a:rPr lang="en-US" sz="2000" dirty="0"/>
            </a:br>
            <a:br>
              <a:rPr lang="en-US" dirty="0"/>
            </a:br>
            <a:endParaRPr lang="en-US" dirty="0"/>
          </a:p>
        </p:txBody>
      </p:sp>
      <p:sp>
        <p:nvSpPr>
          <p:cNvPr id="57" name="Rectangle 56">
            <a:extLst>
              <a:ext uri="{FF2B5EF4-FFF2-40B4-BE49-F238E27FC236}">
                <a16:creationId xmlns:a16="http://schemas.microsoft.com/office/drawing/2014/main" id="{5DA565C7-F0B8-294F-95D4-A36CEF50B108}"/>
              </a:ext>
            </a:extLst>
          </p:cNvPr>
          <p:cNvSpPr/>
          <p:nvPr/>
        </p:nvSpPr>
        <p:spPr>
          <a:xfrm>
            <a:off x="4629358" y="847109"/>
            <a:ext cx="1972109" cy="2906181"/>
          </a:xfrm>
          <a:prstGeom prst="rect">
            <a:avLst/>
          </a:prstGeom>
          <a:solidFill>
            <a:srgbClr val="262626"/>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58" name="Rectangle 57">
            <a:extLst>
              <a:ext uri="{FF2B5EF4-FFF2-40B4-BE49-F238E27FC236}">
                <a16:creationId xmlns:a16="http://schemas.microsoft.com/office/drawing/2014/main" id="{2A278310-7811-0243-9332-C66451B97341}"/>
              </a:ext>
            </a:extLst>
          </p:cNvPr>
          <p:cNvSpPr/>
          <p:nvPr/>
        </p:nvSpPr>
        <p:spPr>
          <a:xfrm>
            <a:off x="211839" y="855993"/>
            <a:ext cx="1972109" cy="2945566"/>
          </a:xfrm>
          <a:prstGeom prst="rect">
            <a:avLst/>
          </a:prstGeom>
          <a:solidFill>
            <a:srgbClr val="000000">
              <a:lumMod val="85000"/>
              <a:lumOff val="15000"/>
            </a:srgbClr>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59" name="Pentagon 58">
            <a:extLst>
              <a:ext uri="{FF2B5EF4-FFF2-40B4-BE49-F238E27FC236}">
                <a16:creationId xmlns:a16="http://schemas.microsoft.com/office/drawing/2014/main" id="{52A10733-B25E-3546-A138-4E4DD9E0711F}"/>
              </a:ext>
            </a:extLst>
          </p:cNvPr>
          <p:cNvSpPr/>
          <p:nvPr/>
        </p:nvSpPr>
        <p:spPr>
          <a:xfrm rot="16200000">
            <a:off x="449029" y="2836304"/>
            <a:ext cx="1497729" cy="1972109"/>
          </a:xfrm>
          <a:prstGeom prst="homePlate">
            <a:avLst>
              <a:gd name="adj" fmla="val 0"/>
            </a:avLst>
          </a:prstGeom>
          <a:solidFill>
            <a:srgbClr val="0F6FFF"/>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61" name="Pentagon 60">
            <a:extLst>
              <a:ext uri="{FF2B5EF4-FFF2-40B4-BE49-F238E27FC236}">
                <a16:creationId xmlns:a16="http://schemas.microsoft.com/office/drawing/2014/main" id="{BF37B32B-88A9-EF4C-AB0F-C53321F367D5}"/>
              </a:ext>
            </a:extLst>
          </p:cNvPr>
          <p:cNvSpPr/>
          <p:nvPr/>
        </p:nvSpPr>
        <p:spPr>
          <a:xfrm rot="16200000">
            <a:off x="4866357" y="2831000"/>
            <a:ext cx="1497730" cy="1972109"/>
          </a:xfrm>
          <a:prstGeom prst="homePlate">
            <a:avLst>
              <a:gd name="adj" fmla="val 0"/>
            </a:avLst>
          </a:prstGeom>
          <a:solidFill>
            <a:srgbClr val="0064FF"/>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81" name="Pentagon 80">
            <a:extLst>
              <a:ext uri="{FF2B5EF4-FFF2-40B4-BE49-F238E27FC236}">
                <a16:creationId xmlns:a16="http://schemas.microsoft.com/office/drawing/2014/main" id="{8E2E5C77-E7EB-364E-ABC3-7CFABD7AB1D2}"/>
              </a:ext>
            </a:extLst>
          </p:cNvPr>
          <p:cNvSpPr/>
          <p:nvPr/>
        </p:nvSpPr>
        <p:spPr>
          <a:xfrm rot="16200000">
            <a:off x="7095191" y="2832218"/>
            <a:ext cx="1497729" cy="1972109"/>
          </a:xfrm>
          <a:prstGeom prst="homePlate">
            <a:avLst>
              <a:gd name="adj" fmla="val 0"/>
            </a:avLst>
          </a:prstGeom>
          <a:solidFill>
            <a:srgbClr val="003280"/>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84" name="TextBox 83">
            <a:extLst>
              <a:ext uri="{FF2B5EF4-FFF2-40B4-BE49-F238E27FC236}">
                <a16:creationId xmlns:a16="http://schemas.microsoft.com/office/drawing/2014/main" id="{3E8BA921-571A-9143-9DDE-1214CB742F93}"/>
              </a:ext>
            </a:extLst>
          </p:cNvPr>
          <p:cNvSpPr txBox="1"/>
          <p:nvPr/>
        </p:nvSpPr>
        <p:spPr>
          <a:xfrm>
            <a:off x="4858926" y="3340270"/>
            <a:ext cx="1539484" cy="269304"/>
          </a:xfrm>
          <a:prstGeom prst="rect">
            <a:avLst/>
          </a:prstGeom>
          <a:noFill/>
        </p:spPr>
        <p:txBody>
          <a:bodyPr wrap="square" lIns="0" tIns="0" rIns="0" bIns="0"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750" b="1" i="0" u="none" strike="noStrike" kern="0" cap="none" spc="0" normalizeH="0" baseline="0" noProof="0" dirty="0">
                <a:ln>
                  <a:noFill/>
                </a:ln>
                <a:solidFill>
                  <a:srgbClr val="FFFFFF"/>
                </a:solidFill>
                <a:effectLst/>
                <a:uLnTx/>
                <a:uFillTx/>
                <a:latin typeface="IBM Plex Sans"/>
                <a:ea typeface="+mn-ea"/>
                <a:cs typeface="+mn-cs"/>
              </a:rPr>
              <a:t>Innovate</a:t>
            </a:r>
          </a:p>
        </p:txBody>
      </p:sp>
      <p:sp>
        <p:nvSpPr>
          <p:cNvPr id="85" name="TextBox 84">
            <a:extLst>
              <a:ext uri="{FF2B5EF4-FFF2-40B4-BE49-F238E27FC236}">
                <a16:creationId xmlns:a16="http://schemas.microsoft.com/office/drawing/2014/main" id="{7721C4A7-B11C-864F-B23B-B532F868B8BE}"/>
              </a:ext>
            </a:extLst>
          </p:cNvPr>
          <p:cNvSpPr txBox="1"/>
          <p:nvPr/>
        </p:nvSpPr>
        <p:spPr>
          <a:xfrm>
            <a:off x="7074314" y="3340268"/>
            <a:ext cx="1539484" cy="269304"/>
          </a:xfrm>
          <a:prstGeom prst="rect">
            <a:avLst/>
          </a:prstGeom>
          <a:noFill/>
        </p:spPr>
        <p:txBody>
          <a:bodyPr wrap="square" lIns="0" tIns="0" rIns="0" bIns="0"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750" b="1" i="0" u="none" strike="noStrike" kern="0" cap="none" spc="0" normalizeH="0" baseline="0" noProof="0" dirty="0">
                <a:ln>
                  <a:noFill/>
                </a:ln>
                <a:solidFill>
                  <a:srgbClr val="FFFFFF"/>
                </a:solidFill>
                <a:effectLst/>
                <a:uLnTx/>
                <a:uFillTx/>
                <a:latin typeface="IBM Plex Sans"/>
                <a:ea typeface="+mn-ea"/>
                <a:cs typeface="+mn-cs"/>
              </a:rPr>
              <a:t>Adoption </a:t>
            </a:r>
          </a:p>
        </p:txBody>
      </p:sp>
      <p:sp>
        <p:nvSpPr>
          <p:cNvPr id="88" name="TextBox 87">
            <a:extLst>
              <a:ext uri="{FF2B5EF4-FFF2-40B4-BE49-F238E27FC236}">
                <a16:creationId xmlns:a16="http://schemas.microsoft.com/office/drawing/2014/main" id="{F3CCD58E-6E1D-D845-9D5C-F7692EBE4F19}"/>
              </a:ext>
            </a:extLst>
          </p:cNvPr>
          <p:cNvSpPr txBox="1"/>
          <p:nvPr/>
        </p:nvSpPr>
        <p:spPr>
          <a:xfrm>
            <a:off x="4771418" y="3739843"/>
            <a:ext cx="1714500" cy="669414"/>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IBM Plex Sans"/>
                <a:ea typeface="+mn-ea"/>
                <a:cs typeface="+mn-cs"/>
              </a:rPr>
              <a:t>Build new </a:t>
            </a:r>
          </a:p>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IBM Plex Sans"/>
                <a:ea typeface="+mn-ea"/>
                <a:cs typeface="+mn-cs"/>
              </a:rPr>
              <a:t>cloud native applications</a:t>
            </a:r>
          </a:p>
        </p:txBody>
      </p:sp>
      <p:sp>
        <p:nvSpPr>
          <p:cNvPr id="89" name="TextBox 88">
            <a:extLst>
              <a:ext uri="{FF2B5EF4-FFF2-40B4-BE49-F238E27FC236}">
                <a16:creationId xmlns:a16="http://schemas.microsoft.com/office/drawing/2014/main" id="{AD083FF2-3F27-8C49-934B-7113EACC5EAA}"/>
              </a:ext>
            </a:extLst>
          </p:cNvPr>
          <p:cNvSpPr txBox="1"/>
          <p:nvPr/>
        </p:nvSpPr>
        <p:spPr>
          <a:xfrm>
            <a:off x="6986804" y="3713089"/>
            <a:ext cx="1714500" cy="669671"/>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IBM Plex Sans"/>
                <a:ea typeface="+mn-ea"/>
                <a:cs typeface="+mn-cs"/>
              </a:rPr>
              <a:t>Delivered through </a:t>
            </a:r>
          </a:p>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dirty="0">
                <a:ln>
                  <a:noFill/>
                </a:ln>
                <a:solidFill>
                  <a:srgbClr val="FFFFFF"/>
                </a:solidFill>
                <a:effectLst/>
                <a:uLnTx/>
                <a:uFillTx/>
                <a:latin typeface="IBM Plex Sans"/>
                <a:ea typeface="+mn-ea"/>
                <a:cs typeface="+mn-cs"/>
              </a:rPr>
              <a:t>DevOps Acceleration Team </a:t>
            </a:r>
          </a:p>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dirty="0">
                <a:ln>
                  <a:noFill/>
                </a:ln>
                <a:solidFill>
                  <a:srgbClr val="FFFFFF"/>
                </a:solidFill>
                <a:effectLst/>
                <a:uLnTx/>
                <a:uFillTx/>
                <a:latin typeface="IBM Plex Sans"/>
                <a:ea typeface="+mn-ea"/>
                <a:cs typeface="+mn-cs"/>
              </a:rPr>
              <a:t>DAT</a:t>
            </a:r>
            <a:r>
              <a:rPr kumimoji="0" lang="en-US" sz="938" b="0" i="0" u="none" strike="noStrike" kern="0" cap="none" spc="0" normalizeH="0" baseline="0" noProof="0" dirty="0">
                <a:ln>
                  <a:noFill/>
                </a:ln>
                <a:solidFill>
                  <a:srgbClr val="FFFFFF"/>
                </a:solidFill>
                <a:effectLst/>
                <a:uLnTx/>
                <a:uFillTx/>
                <a:latin typeface="IBM Plex Sans"/>
                <a:ea typeface="+mn-ea"/>
                <a:cs typeface="+mn-cs"/>
              </a:rPr>
              <a:t> - SCM Migration, CI/CD, DevOps adoption  </a:t>
            </a:r>
          </a:p>
        </p:txBody>
      </p:sp>
      <p:sp>
        <p:nvSpPr>
          <p:cNvPr id="90" name="TextBox 89">
            <a:extLst>
              <a:ext uri="{FF2B5EF4-FFF2-40B4-BE49-F238E27FC236}">
                <a16:creationId xmlns:a16="http://schemas.microsoft.com/office/drawing/2014/main" id="{1F552273-7605-D34F-A3C9-4E10DCCAAD32}"/>
              </a:ext>
            </a:extLst>
          </p:cNvPr>
          <p:cNvSpPr txBox="1"/>
          <p:nvPr/>
        </p:nvSpPr>
        <p:spPr>
          <a:xfrm>
            <a:off x="296563" y="961037"/>
            <a:ext cx="1714500" cy="192360"/>
          </a:xfrm>
          <a:prstGeom prst="rect">
            <a:avLst/>
          </a:prstGeom>
          <a:noFill/>
        </p:spPr>
        <p:txBody>
          <a:bodyPr wrap="square" lIns="0" tIns="0" rIns="0" bIns="0"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250" b="1" i="0" u="none" strike="noStrike" kern="0" cap="none" spc="0" normalizeH="0" baseline="0" noProof="0" dirty="0">
                <a:ln>
                  <a:noFill/>
                </a:ln>
                <a:solidFill>
                  <a:srgbClr val="FFC000"/>
                </a:solidFill>
                <a:effectLst/>
                <a:uLnTx/>
                <a:uFillTx/>
                <a:latin typeface="IBM Plex Sans"/>
                <a:ea typeface="+mn-ea"/>
                <a:cs typeface="+mn-cs"/>
              </a:rPr>
              <a:t>Assessment</a:t>
            </a:r>
          </a:p>
        </p:txBody>
      </p:sp>
      <p:sp>
        <p:nvSpPr>
          <p:cNvPr id="93" name="TextBox 92">
            <a:extLst>
              <a:ext uri="{FF2B5EF4-FFF2-40B4-BE49-F238E27FC236}">
                <a16:creationId xmlns:a16="http://schemas.microsoft.com/office/drawing/2014/main" id="{15A7F226-6195-5F4F-BE84-E094C99A54C6}"/>
              </a:ext>
            </a:extLst>
          </p:cNvPr>
          <p:cNvSpPr txBox="1"/>
          <p:nvPr/>
        </p:nvSpPr>
        <p:spPr>
          <a:xfrm>
            <a:off x="211839" y="1226928"/>
            <a:ext cx="1933718" cy="461665"/>
          </a:xfrm>
          <a:prstGeom prst="rect">
            <a:avLst/>
          </a:prstGeom>
          <a:noFill/>
        </p:spPr>
        <p:txBody>
          <a:bodyPr wrap="square" rtlCol="0">
            <a:spAutoFit/>
          </a:bodyPr>
          <a:lstStyle/>
          <a:p>
            <a:pPr marL="0" marR="0" lvl="0" indent="0" algn="l" defTabSz="68575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Maximize the value of transformation efforts</a:t>
            </a:r>
            <a:endPar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endParaRPr>
          </a:p>
        </p:txBody>
      </p:sp>
      <p:sp>
        <p:nvSpPr>
          <p:cNvPr id="94" name="TextBox 93">
            <a:extLst>
              <a:ext uri="{FF2B5EF4-FFF2-40B4-BE49-F238E27FC236}">
                <a16:creationId xmlns:a16="http://schemas.microsoft.com/office/drawing/2014/main" id="{0D828FF6-C36C-3049-834B-847FB935A933}"/>
              </a:ext>
            </a:extLst>
          </p:cNvPr>
          <p:cNvSpPr txBox="1"/>
          <p:nvPr/>
        </p:nvSpPr>
        <p:spPr>
          <a:xfrm>
            <a:off x="4616101" y="1226927"/>
            <a:ext cx="1998623" cy="430887"/>
          </a:xfrm>
          <a:prstGeom prst="rect">
            <a:avLst/>
          </a:prstGeom>
          <a:noFill/>
        </p:spPr>
        <p:txBody>
          <a:bodyPr wrap="square" rtlCol="0">
            <a:sp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rPr>
              <a:t>Install and customize products </a:t>
            </a:r>
          </a:p>
        </p:txBody>
      </p:sp>
      <p:sp>
        <p:nvSpPr>
          <p:cNvPr id="96" name="TextBox 95">
            <a:extLst>
              <a:ext uri="{FF2B5EF4-FFF2-40B4-BE49-F238E27FC236}">
                <a16:creationId xmlns:a16="http://schemas.microsoft.com/office/drawing/2014/main" id="{F8F2F43C-3AE8-AA47-BD82-1AA9F47DF223}"/>
              </a:ext>
            </a:extLst>
          </p:cNvPr>
          <p:cNvSpPr txBox="1"/>
          <p:nvPr/>
        </p:nvSpPr>
        <p:spPr>
          <a:xfrm>
            <a:off x="4755507" y="961037"/>
            <a:ext cx="1714500" cy="192360"/>
          </a:xfrm>
          <a:prstGeom prst="rect">
            <a:avLst/>
          </a:prstGeom>
          <a:noFill/>
        </p:spPr>
        <p:txBody>
          <a:bodyPr wrap="square" lIns="0" tIns="0" rIns="0" bIns="0"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250" b="1" i="0" u="none" strike="noStrike" kern="0" cap="none" spc="0" normalizeH="0" baseline="0" noProof="0" dirty="0">
                <a:ln>
                  <a:noFill/>
                </a:ln>
                <a:solidFill>
                  <a:srgbClr val="FFC000"/>
                </a:solidFill>
                <a:effectLst/>
                <a:uLnTx/>
                <a:uFillTx/>
                <a:latin typeface="IBM Plex Sans"/>
                <a:ea typeface="+mn-ea"/>
                <a:cs typeface="+mn-cs"/>
              </a:rPr>
              <a:t>Deployment</a:t>
            </a:r>
          </a:p>
        </p:txBody>
      </p:sp>
      <p:cxnSp>
        <p:nvCxnSpPr>
          <p:cNvPr id="98" name="Straight Connector 97">
            <a:extLst>
              <a:ext uri="{FF2B5EF4-FFF2-40B4-BE49-F238E27FC236}">
                <a16:creationId xmlns:a16="http://schemas.microsoft.com/office/drawing/2014/main" id="{230375A8-AA4D-B34B-86E9-2A63AFF772CC}"/>
              </a:ext>
            </a:extLst>
          </p:cNvPr>
          <p:cNvCxnSpPr>
            <a:cxnSpLocks/>
          </p:cNvCxnSpPr>
          <p:nvPr/>
        </p:nvCxnSpPr>
        <p:spPr>
          <a:xfrm>
            <a:off x="431057" y="1758981"/>
            <a:ext cx="1445511"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01D39359-DCA5-7644-B2EB-5B110AB52309}"/>
              </a:ext>
            </a:extLst>
          </p:cNvPr>
          <p:cNvCxnSpPr>
            <a:cxnSpLocks/>
          </p:cNvCxnSpPr>
          <p:nvPr/>
        </p:nvCxnSpPr>
        <p:spPr>
          <a:xfrm>
            <a:off x="4863813" y="1758981"/>
            <a:ext cx="1448278"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sp>
        <p:nvSpPr>
          <p:cNvPr id="101" name="TextBox 100">
            <a:extLst>
              <a:ext uri="{FF2B5EF4-FFF2-40B4-BE49-F238E27FC236}">
                <a16:creationId xmlns:a16="http://schemas.microsoft.com/office/drawing/2014/main" id="{2492C4AB-5901-5E47-BDB3-4F3F8EAE078E}"/>
              </a:ext>
            </a:extLst>
          </p:cNvPr>
          <p:cNvSpPr txBox="1"/>
          <p:nvPr/>
        </p:nvSpPr>
        <p:spPr>
          <a:xfrm>
            <a:off x="2691331" y="2266539"/>
            <a:ext cx="1449436" cy="284693"/>
          </a:xfrm>
          <a:prstGeom prst="rect">
            <a:avLst/>
          </a:prstGeom>
          <a:noFill/>
        </p:spPr>
        <p:txBody>
          <a:bodyPr wrap="none" rtlCol="0">
            <a:spAutoFit/>
          </a:bodyPr>
          <a:lstStyle/>
          <a:p>
            <a:pPr marL="0" marR="0" lvl="0" indent="0" algn="l" defTabSz="685755"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IBM Plex Sans"/>
                <a:ea typeface="+mn-ea"/>
                <a:cs typeface="+mn-cs"/>
              </a:rPr>
              <a:t>emphasis to-date</a:t>
            </a:r>
          </a:p>
        </p:txBody>
      </p:sp>
      <p:sp>
        <p:nvSpPr>
          <p:cNvPr id="102" name="Isosceles Triangle 1">
            <a:extLst>
              <a:ext uri="{FF2B5EF4-FFF2-40B4-BE49-F238E27FC236}">
                <a16:creationId xmlns:a16="http://schemas.microsoft.com/office/drawing/2014/main" id="{C95A23A6-30A4-3845-88C7-2B753589CB80}"/>
              </a:ext>
            </a:extLst>
          </p:cNvPr>
          <p:cNvSpPr/>
          <p:nvPr/>
        </p:nvSpPr>
        <p:spPr>
          <a:xfrm rot="10800000" flipV="1">
            <a:off x="4642613" y="2518806"/>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03" name="Isosceles Triangle 52">
            <a:extLst>
              <a:ext uri="{FF2B5EF4-FFF2-40B4-BE49-F238E27FC236}">
                <a16:creationId xmlns:a16="http://schemas.microsoft.com/office/drawing/2014/main" id="{A2DD048A-07B9-504E-A69C-3C3E1731B9D0}"/>
              </a:ext>
            </a:extLst>
          </p:cNvPr>
          <p:cNvSpPr/>
          <p:nvPr/>
        </p:nvSpPr>
        <p:spPr>
          <a:xfrm rot="10800000" flipV="1">
            <a:off x="190425" y="2539715"/>
            <a:ext cx="2011879"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04" name="TextBox 103">
            <a:extLst>
              <a:ext uri="{FF2B5EF4-FFF2-40B4-BE49-F238E27FC236}">
                <a16:creationId xmlns:a16="http://schemas.microsoft.com/office/drawing/2014/main" id="{A66458B3-E062-9640-89FE-8C18742AE52B}"/>
              </a:ext>
            </a:extLst>
          </p:cNvPr>
          <p:cNvSpPr txBox="1"/>
          <p:nvPr/>
        </p:nvSpPr>
        <p:spPr>
          <a:xfrm>
            <a:off x="2622975" y="1890378"/>
            <a:ext cx="1547382" cy="284693"/>
          </a:xfrm>
          <a:prstGeom prst="rect">
            <a:avLst/>
          </a:prstGeom>
          <a:noFill/>
        </p:spPr>
        <p:txBody>
          <a:bodyPr wrap="square" rtlCol="0">
            <a:sp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IBM Plex Sans"/>
                <a:ea typeface="+mn-ea"/>
                <a:cs typeface="+mn-cs"/>
              </a:rPr>
              <a:t>Cloud entry point</a:t>
            </a:r>
          </a:p>
        </p:txBody>
      </p:sp>
      <p:grpSp>
        <p:nvGrpSpPr>
          <p:cNvPr id="109" name="Group 108">
            <a:extLst>
              <a:ext uri="{FF2B5EF4-FFF2-40B4-BE49-F238E27FC236}">
                <a16:creationId xmlns:a16="http://schemas.microsoft.com/office/drawing/2014/main" id="{931DC669-0215-ED4C-AD90-161128DA1284}"/>
              </a:ext>
            </a:extLst>
          </p:cNvPr>
          <p:cNvGrpSpPr/>
          <p:nvPr/>
        </p:nvGrpSpPr>
        <p:grpSpPr>
          <a:xfrm>
            <a:off x="210310" y="3083404"/>
            <a:ext cx="1972109" cy="1517942"/>
            <a:chOff x="2313666" y="4450924"/>
            <a:chExt cx="2629478" cy="2023923"/>
          </a:xfrm>
        </p:grpSpPr>
        <p:sp>
          <p:nvSpPr>
            <p:cNvPr id="110" name="Pentagon 43">
              <a:extLst>
                <a:ext uri="{FF2B5EF4-FFF2-40B4-BE49-F238E27FC236}">
                  <a16:creationId xmlns:a16="http://schemas.microsoft.com/office/drawing/2014/main" id="{E198391B-D6B5-C94D-8C50-E390DF2D119E}"/>
                </a:ext>
              </a:extLst>
            </p:cNvPr>
            <p:cNvSpPr/>
            <p:nvPr/>
          </p:nvSpPr>
          <p:spPr>
            <a:xfrm rot="16200000">
              <a:off x="2629919" y="4134671"/>
              <a:ext cx="1996972" cy="2629478"/>
            </a:xfrm>
            <a:prstGeom prst="homePlate">
              <a:avLst>
                <a:gd name="adj" fmla="val 0"/>
              </a:avLst>
            </a:prstGeom>
            <a:solidFill>
              <a:srgbClr val="003280"/>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11" name="TextBox 110">
              <a:extLst>
                <a:ext uri="{FF2B5EF4-FFF2-40B4-BE49-F238E27FC236}">
                  <a16:creationId xmlns:a16="http://schemas.microsoft.com/office/drawing/2014/main" id="{0C0F5D17-43B1-2D40-AFEE-8B692864428D}"/>
                </a:ext>
              </a:extLst>
            </p:cNvPr>
            <p:cNvSpPr txBox="1"/>
            <p:nvPr/>
          </p:nvSpPr>
          <p:spPr>
            <a:xfrm>
              <a:off x="2592189" y="4658943"/>
              <a:ext cx="2072434" cy="718145"/>
            </a:xfrm>
            <a:prstGeom prst="rect">
              <a:avLst/>
            </a:prstGeom>
            <a:noFill/>
          </p:spPr>
          <p:txBody>
            <a:bodyPr wrap="square" lIns="0" tIns="0" rIns="0" bIns="0"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750" b="1" i="0" u="none" strike="noStrike" kern="0" cap="none" spc="0" normalizeH="0" baseline="0" noProof="0" dirty="0">
                  <a:ln>
                    <a:noFill/>
                  </a:ln>
                  <a:solidFill>
                    <a:srgbClr val="FFFFFF"/>
                  </a:solidFill>
                  <a:effectLst/>
                  <a:uLnTx/>
                  <a:uFillTx/>
                  <a:latin typeface="IBM Plex Sans"/>
                  <a:ea typeface="+mn-ea"/>
                  <a:cs typeface="+mn-cs"/>
                </a:rPr>
                <a:t>Value Stream Assessment </a:t>
              </a:r>
            </a:p>
          </p:txBody>
        </p:sp>
        <p:sp>
          <p:nvSpPr>
            <p:cNvPr id="112" name="TextBox 111">
              <a:extLst>
                <a:ext uri="{FF2B5EF4-FFF2-40B4-BE49-F238E27FC236}">
                  <a16:creationId xmlns:a16="http://schemas.microsoft.com/office/drawing/2014/main" id="{6AED58E6-4971-6440-A2EC-7B58AAB33A12}"/>
                </a:ext>
              </a:extLst>
            </p:cNvPr>
            <p:cNvSpPr txBox="1"/>
            <p:nvPr/>
          </p:nvSpPr>
          <p:spPr>
            <a:xfrm>
              <a:off x="2592189" y="5389507"/>
              <a:ext cx="2285999" cy="1085340"/>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IBM Plex Sans"/>
                  <a:ea typeface="+mn-ea"/>
                  <a:cs typeface="+mn-cs"/>
                </a:rPr>
                <a:t>Executed by IBM’s Sales SWAT team</a:t>
              </a:r>
            </a:p>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IBM Plex Sans"/>
                  <a:ea typeface="+mn-ea"/>
                  <a:cs typeface="+mn-cs"/>
                </a:rPr>
                <a:t>Onsite Workshop to capture current state and create a transformation roadmap</a:t>
              </a:r>
            </a:p>
          </p:txBody>
        </p:sp>
      </p:grpSp>
      <p:grpSp>
        <p:nvGrpSpPr>
          <p:cNvPr id="113" name="Group 112">
            <a:extLst>
              <a:ext uri="{FF2B5EF4-FFF2-40B4-BE49-F238E27FC236}">
                <a16:creationId xmlns:a16="http://schemas.microsoft.com/office/drawing/2014/main" id="{0548E80D-4ADE-7845-A2CC-EAFEDA8C30E2}"/>
              </a:ext>
            </a:extLst>
          </p:cNvPr>
          <p:cNvGrpSpPr/>
          <p:nvPr/>
        </p:nvGrpSpPr>
        <p:grpSpPr>
          <a:xfrm>
            <a:off x="4629168" y="3068189"/>
            <a:ext cx="1972109" cy="1504485"/>
            <a:chOff x="6190152" y="4090918"/>
            <a:chExt cx="2629478" cy="1996973"/>
          </a:xfrm>
        </p:grpSpPr>
        <p:sp>
          <p:nvSpPr>
            <p:cNvPr id="114" name="Pentagon 45">
              <a:extLst>
                <a:ext uri="{FF2B5EF4-FFF2-40B4-BE49-F238E27FC236}">
                  <a16:creationId xmlns:a16="http://schemas.microsoft.com/office/drawing/2014/main" id="{C340300B-7959-4D49-A782-463CC40B0A42}"/>
                </a:ext>
              </a:extLst>
            </p:cNvPr>
            <p:cNvSpPr/>
            <p:nvPr/>
          </p:nvSpPr>
          <p:spPr>
            <a:xfrm rot="16200000">
              <a:off x="6506404" y="3774666"/>
              <a:ext cx="1996973" cy="2629478"/>
            </a:xfrm>
            <a:prstGeom prst="homePlate">
              <a:avLst>
                <a:gd name="adj" fmla="val 0"/>
              </a:avLst>
            </a:prstGeom>
            <a:solidFill>
              <a:srgbClr val="003280"/>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15" name="TextBox 114">
              <a:extLst>
                <a:ext uri="{FF2B5EF4-FFF2-40B4-BE49-F238E27FC236}">
                  <a16:creationId xmlns:a16="http://schemas.microsoft.com/office/drawing/2014/main" id="{D16B7DBA-FAA9-2C48-B67D-C3C9A1309799}"/>
                </a:ext>
              </a:extLst>
            </p:cNvPr>
            <p:cNvSpPr txBox="1"/>
            <p:nvPr/>
          </p:nvSpPr>
          <p:spPr>
            <a:xfrm>
              <a:off x="6478568" y="4453692"/>
              <a:ext cx="2052645" cy="357460"/>
            </a:xfrm>
            <a:prstGeom prst="rect">
              <a:avLst/>
            </a:prstGeom>
            <a:noFill/>
          </p:spPr>
          <p:txBody>
            <a:bodyPr wrap="square" lIns="0" tIns="0" rIns="0" bIns="0"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750" b="1" i="0" u="none" strike="noStrike" kern="0" cap="none" spc="0" normalizeH="0" baseline="0" noProof="0" dirty="0">
                  <a:ln>
                    <a:noFill/>
                  </a:ln>
                  <a:solidFill>
                    <a:srgbClr val="FFFFFF"/>
                  </a:solidFill>
                  <a:effectLst/>
                  <a:uLnTx/>
                  <a:uFillTx/>
                  <a:latin typeface="IBM Plex Sans"/>
                  <a:ea typeface="+mn-ea"/>
                  <a:cs typeface="+mn-cs"/>
                </a:rPr>
                <a:t>Deployment</a:t>
              </a:r>
            </a:p>
          </p:txBody>
        </p:sp>
        <p:sp>
          <p:nvSpPr>
            <p:cNvPr id="116" name="TextBox 115">
              <a:extLst>
                <a:ext uri="{FF2B5EF4-FFF2-40B4-BE49-F238E27FC236}">
                  <a16:creationId xmlns:a16="http://schemas.microsoft.com/office/drawing/2014/main" id="{7634FC94-1665-694B-B3B2-F8D3BBC9F22C}"/>
                </a:ext>
              </a:extLst>
            </p:cNvPr>
            <p:cNvSpPr txBox="1"/>
            <p:nvPr/>
          </p:nvSpPr>
          <p:spPr>
            <a:xfrm>
              <a:off x="6361891" y="4986457"/>
              <a:ext cx="2285999" cy="1080467"/>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IBM Plex Sans"/>
                  <a:ea typeface="+mn-ea"/>
                  <a:cs typeface="+mn-cs"/>
                </a:rPr>
                <a:t>Delivered through </a:t>
              </a:r>
              <a:r>
                <a:rPr kumimoji="0" lang="en-US" sz="938" b="1" i="0" u="none" strike="noStrike" kern="0" cap="none" spc="0" normalizeH="0" baseline="0" noProof="0" dirty="0">
                  <a:ln>
                    <a:noFill/>
                  </a:ln>
                  <a:solidFill>
                    <a:srgbClr val="FFFFFF"/>
                  </a:solidFill>
                  <a:effectLst/>
                  <a:uLnTx/>
                  <a:uFillTx/>
                  <a:latin typeface="IBM Plex Sans"/>
                  <a:ea typeface="+mn-ea"/>
                  <a:cs typeface="+mn-cs"/>
                </a:rPr>
                <a:t>Deployment Project Office DPO - </a:t>
              </a:r>
              <a:r>
                <a:rPr kumimoji="0" lang="en-US" sz="938" b="0" i="0" u="none" strike="noStrike" kern="0" cap="none" spc="0" normalizeH="0" baseline="0" noProof="0" dirty="0">
                  <a:ln>
                    <a:noFill/>
                  </a:ln>
                  <a:solidFill>
                    <a:srgbClr val="FFFFFF"/>
                  </a:solidFill>
                  <a:effectLst/>
                  <a:uLnTx/>
                  <a:uFillTx/>
                  <a:latin typeface="IBM Plex Sans"/>
                  <a:ea typeface="+mn-ea"/>
                  <a:cs typeface="+mn-cs"/>
                </a:rPr>
                <a:t>Remote assistance for upto 52 hours to install products</a:t>
              </a:r>
            </a:p>
          </p:txBody>
        </p:sp>
      </p:grpSp>
      <p:sp>
        <p:nvSpPr>
          <p:cNvPr id="62" name="Isosceles Triangle 1">
            <a:extLst>
              <a:ext uri="{FF2B5EF4-FFF2-40B4-BE49-F238E27FC236}">
                <a16:creationId xmlns:a16="http://schemas.microsoft.com/office/drawing/2014/main" id="{0A8A97AC-F1EE-4219-B395-FDACAE284375}"/>
              </a:ext>
            </a:extLst>
          </p:cNvPr>
          <p:cNvSpPr/>
          <p:nvPr/>
        </p:nvSpPr>
        <p:spPr>
          <a:xfrm rot="10800000" flipV="1">
            <a:off x="6857810" y="2524109"/>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65" name="Slide Number Placeholder 2">
            <a:extLst>
              <a:ext uri="{FF2B5EF4-FFF2-40B4-BE49-F238E27FC236}">
                <a16:creationId xmlns:a16="http://schemas.microsoft.com/office/drawing/2014/main" id="{A55093C3-67F2-481D-84CC-DD1135E79C2A}"/>
              </a:ext>
            </a:extLst>
          </p:cNvPr>
          <p:cNvSpPr>
            <a:spLocks noGrp="1"/>
          </p:cNvSpPr>
          <p:nvPr>
            <p:ph type="sldNum" sz="quarter" idx="10"/>
          </p:nvPr>
        </p:nvSpPr>
        <p:spPr>
          <a:xfrm>
            <a:off x="6849950" y="4930578"/>
            <a:ext cx="2057400" cy="137160"/>
          </a:xfrm>
        </p:spPr>
        <p:txBody>
          <a:bodyPr/>
          <a:lstStyle/>
          <a:p>
            <a:pPr marL="0" marR="0" lvl="0" indent="0" algn="r" defTabSz="685783" rtl="0" eaLnBrk="1" fontAlgn="auto" latinLnBrk="0" hangingPunct="1">
              <a:lnSpc>
                <a:spcPct val="100000"/>
              </a:lnSpc>
              <a:spcBef>
                <a:spcPts val="0"/>
              </a:spcBef>
              <a:spcAft>
                <a:spcPts val="0"/>
              </a:spcAft>
              <a:buClrTx/>
              <a:buSzTx/>
              <a:buFontTx/>
              <a:buNone/>
              <a:tabLst/>
              <a:defRPr/>
            </a:pPr>
            <a:fld id="{3FD999D4-B456-9943-89B7-30D56181CE18}"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783"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6" name="Footer Placeholder 3">
            <a:extLst>
              <a:ext uri="{FF2B5EF4-FFF2-40B4-BE49-F238E27FC236}">
                <a16:creationId xmlns:a16="http://schemas.microsoft.com/office/drawing/2014/main" id="{59FC2A71-534E-41FF-B00D-2F8380A77709}"/>
              </a:ext>
            </a:extLst>
          </p:cNvPr>
          <p:cNvSpPr>
            <a:spLocks noGrp="1"/>
          </p:cNvSpPr>
          <p:nvPr>
            <p:ph type="ftr" sz="quarter" idx="11"/>
          </p:nvPr>
        </p:nvSpPr>
        <p:spPr>
          <a:xfrm>
            <a:off x="12139" y="4963111"/>
            <a:ext cx="6400800" cy="137160"/>
          </a:xfrm>
        </p:spPr>
        <p: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rPr>
              <a:t>DevOps Acceleration Program / © 2020 IBM Corporation</a:t>
            </a:r>
          </a:p>
        </p:txBody>
      </p:sp>
      <p:sp>
        <p:nvSpPr>
          <p:cNvPr id="67" name="Pentagon 80">
            <a:extLst>
              <a:ext uri="{FF2B5EF4-FFF2-40B4-BE49-F238E27FC236}">
                <a16:creationId xmlns:a16="http://schemas.microsoft.com/office/drawing/2014/main" id="{364A2011-8C1A-459A-B5BA-B648A2D52CDB}"/>
              </a:ext>
            </a:extLst>
          </p:cNvPr>
          <p:cNvSpPr/>
          <p:nvPr/>
        </p:nvSpPr>
        <p:spPr>
          <a:xfrm rot="16200000">
            <a:off x="2637260" y="2840393"/>
            <a:ext cx="1497729" cy="1972109"/>
          </a:xfrm>
          <a:prstGeom prst="homePlate">
            <a:avLst>
              <a:gd name="adj" fmla="val 0"/>
            </a:avLst>
          </a:prstGeom>
          <a:solidFill>
            <a:srgbClr val="003280"/>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Isosceles Triangle 1">
            <a:extLst>
              <a:ext uri="{FF2B5EF4-FFF2-40B4-BE49-F238E27FC236}">
                <a16:creationId xmlns:a16="http://schemas.microsoft.com/office/drawing/2014/main" id="{76B7F976-D836-4061-A751-72B9BD442A7E}"/>
              </a:ext>
            </a:extLst>
          </p:cNvPr>
          <p:cNvSpPr/>
          <p:nvPr/>
        </p:nvSpPr>
        <p:spPr>
          <a:xfrm rot="10800000" flipV="1">
            <a:off x="2386812" y="2539715"/>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55"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64" name="TextBox 63">
            <a:extLst>
              <a:ext uri="{FF2B5EF4-FFF2-40B4-BE49-F238E27FC236}">
                <a16:creationId xmlns:a16="http://schemas.microsoft.com/office/drawing/2014/main" id="{70A3D621-5841-441D-A05D-F66C791EC26D}"/>
              </a:ext>
            </a:extLst>
          </p:cNvPr>
          <p:cNvSpPr txBox="1"/>
          <p:nvPr/>
        </p:nvSpPr>
        <p:spPr>
          <a:xfrm>
            <a:off x="2412424" y="855993"/>
            <a:ext cx="2085458" cy="284693"/>
          </a:xfrm>
          <a:prstGeom prst="rect">
            <a:avLst/>
          </a:prstGeom>
          <a:noFill/>
        </p:spPr>
        <p:txBody>
          <a:bodyPr wrap="square" rtlCol="0">
            <a:spAutoFit/>
          </a:bodyPr>
          <a:lstStyle/>
          <a:p>
            <a:pPr marL="0" marR="0" lvl="0" indent="0" algn="l" defTabSz="685766" rtl="0" eaLnBrk="1" fontAlgn="auto" latinLnBrk="0" hangingPunct="1">
              <a:lnSpc>
                <a:spcPct val="100000"/>
              </a:lnSpc>
              <a:spcBef>
                <a:spcPts val="700"/>
              </a:spcBef>
              <a:spcAft>
                <a:spcPts val="0"/>
              </a:spcAft>
              <a:buClrTx/>
              <a:buSzTx/>
              <a:buFontTx/>
              <a:buNone/>
              <a:tabLst/>
              <a:defRPr/>
            </a:pPr>
            <a:r>
              <a:rPr kumimoji="0" lang="en-US" sz="1250" b="1" i="0" u="none" strike="noStrike" kern="0" cap="none" spc="0" normalizeH="0" baseline="0" noProof="0" dirty="0">
                <a:ln>
                  <a:noFill/>
                </a:ln>
                <a:solidFill>
                  <a:srgbClr val="FFC000"/>
                </a:solidFill>
                <a:effectLst/>
                <a:uLnTx/>
                <a:uFillTx/>
                <a:latin typeface="IBM Plex Sans"/>
                <a:ea typeface="+mn-ea"/>
                <a:cs typeface="+mn-cs"/>
                <a:sym typeface="Arial"/>
              </a:rPr>
              <a:t>Training	</a:t>
            </a:r>
          </a:p>
        </p:txBody>
      </p:sp>
      <p:sp>
        <p:nvSpPr>
          <p:cNvPr id="55" name="TextBox 54">
            <a:extLst>
              <a:ext uri="{FF2B5EF4-FFF2-40B4-BE49-F238E27FC236}">
                <a16:creationId xmlns:a16="http://schemas.microsoft.com/office/drawing/2014/main" id="{75324997-CC86-4449-82E7-3435E692D652}"/>
              </a:ext>
            </a:extLst>
          </p:cNvPr>
          <p:cNvSpPr txBox="1"/>
          <p:nvPr/>
        </p:nvSpPr>
        <p:spPr>
          <a:xfrm>
            <a:off x="6835921" y="882967"/>
            <a:ext cx="2085458" cy="1490152"/>
          </a:xfrm>
          <a:prstGeom prst="rect">
            <a:avLst/>
          </a:prstGeom>
          <a:noFill/>
        </p:spPr>
        <p:txBody>
          <a:bodyPr wrap="square" rtlCol="0">
            <a:spAutoFit/>
          </a:bodyPr>
          <a:lstStyle/>
          <a:p>
            <a:pPr marL="0" marR="0" lvl="0" indent="0" algn="l" defTabSz="685766" rtl="0" eaLnBrk="1" fontAlgn="auto" latinLnBrk="0" hangingPunct="1">
              <a:lnSpc>
                <a:spcPct val="100000"/>
              </a:lnSpc>
              <a:spcBef>
                <a:spcPts val="700"/>
              </a:spcBef>
              <a:spcAft>
                <a:spcPts val="0"/>
              </a:spcAft>
              <a:buClrTx/>
              <a:buSzTx/>
              <a:buFontTx/>
              <a:buNone/>
              <a:tabLst/>
              <a:defRPr/>
            </a:pPr>
            <a:r>
              <a:rPr kumimoji="0" lang="en-US" sz="1250" b="1" i="0" u="none" strike="noStrike" kern="0" cap="none" spc="0" normalizeH="0" baseline="0" noProof="0" dirty="0">
                <a:ln>
                  <a:noFill/>
                </a:ln>
                <a:solidFill>
                  <a:srgbClr val="FFC000"/>
                </a:solidFill>
                <a:effectLst/>
                <a:uLnTx/>
                <a:uFillTx/>
                <a:latin typeface="IBM Plex Sans"/>
                <a:ea typeface="+mn-ea"/>
                <a:cs typeface="+mn-cs"/>
                <a:sym typeface="Arial"/>
              </a:rPr>
              <a:t>Adoption </a:t>
            </a:r>
          </a:p>
          <a:p>
            <a:pPr marL="171446" marR="0" lvl="0" indent="-171446" algn="l" defTabSz="685766"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sym typeface="Arial"/>
              </a:rPr>
              <a:t>Discovery and Design Workshop</a:t>
            </a:r>
          </a:p>
          <a:p>
            <a:pPr marL="171446" marR="0" lvl="0" indent="-171446" algn="l" defTabSz="685766"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sym typeface="Arial"/>
              </a:rPr>
              <a:t>SCM Migration </a:t>
            </a:r>
          </a:p>
          <a:p>
            <a:pPr marL="171446" marR="0" lvl="0" indent="-171446" algn="l" defTabSz="685766"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sym typeface="Arial"/>
              </a:rPr>
              <a:t>CI/CD</a:t>
            </a:r>
          </a:p>
          <a:p>
            <a:pPr marL="171446" marR="0" lvl="0" indent="-171446" algn="l" defTabSz="685766"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sym typeface="Arial"/>
              </a:rPr>
              <a:t>DevOps adoption </a:t>
            </a:r>
          </a:p>
        </p:txBody>
      </p:sp>
      <p:sp>
        <p:nvSpPr>
          <p:cNvPr id="41" name="TextBox 40">
            <a:extLst>
              <a:ext uri="{FF2B5EF4-FFF2-40B4-BE49-F238E27FC236}">
                <a16:creationId xmlns:a16="http://schemas.microsoft.com/office/drawing/2014/main" id="{AF0569BB-6846-4FA1-9372-B291B47F90E8}"/>
              </a:ext>
            </a:extLst>
          </p:cNvPr>
          <p:cNvSpPr txBox="1"/>
          <p:nvPr/>
        </p:nvSpPr>
        <p:spPr>
          <a:xfrm>
            <a:off x="2315613" y="4711470"/>
            <a:ext cx="5389337" cy="246221"/>
          </a:xfrm>
          <a:prstGeom prst="rect">
            <a:avLst/>
          </a:prstGeom>
          <a:noFill/>
        </p:spPr>
        <p:txBody>
          <a:bodyPr wrap="squar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dirty="0">
                <a:ln>
                  <a:noFill/>
                </a:ln>
                <a:solidFill>
                  <a:srgbClr val="FFFFFF"/>
                </a:solidFill>
                <a:effectLst/>
                <a:uLnTx/>
                <a:uFillTx/>
                <a:latin typeface="IBM Plex Sans"/>
                <a:ea typeface="+mn-ea"/>
                <a:cs typeface="+mn-cs"/>
              </a:rPr>
              <a:t>This is IBM’s Initiative to partner with you and accelerate the transformation </a:t>
            </a:r>
          </a:p>
        </p:txBody>
      </p:sp>
      <p:grpSp>
        <p:nvGrpSpPr>
          <p:cNvPr id="40" name="Group 39">
            <a:extLst>
              <a:ext uri="{FF2B5EF4-FFF2-40B4-BE49-F238E27FC236}">
                <a16:creationId xmlns:a16="http://schemas.microsoft.com/office/drawing/2014/main" id="{E30318D1-989D-4CFE-91F8-399E88D7597E}"/>
              </a:ext>
            </a:extLst>
          </p:cNvPr>
          <p:cNvGrpSpPr/>
          <p:nvPr/>
        </p:nvGrpSpPr>
        <p:grpSpPr>
          <a:xfrm>
            <a:off x="2578803" y="3178194"/>
            <a:ext cx="1479082" cy="1123297"/>
            <a:chOff x="2313666" y="4450924"/>
            <a:chExt cx="2629478" cy="1996972"/>
          </a:xfrm>
        </p:grpSpPr>
        <p:sp>
          <p:nvSpPr>
            <p:cNvPr id="42" name="Pentagon 43">
              <a:extLst>
                <a:ext uri="{FF2B5EF4-FFF2-40B4-BE49-F238E27FC236}">
                  <a16:creationId xmlns:a16="http://schemas.microsoft.com/office/drawing/2014/main" id="{B9559F9C-BC12-4568-8724-9C9117728981}"/>
                </a:ext>
              </a:extLst>
            </p:cNvPr>
            <p:cNvSpPr/>
            <p:nvPr/>
          </p:nvSpPr>
          <p:spPr>
            <a:xfrm rot="16200000">
              <a:off x="2629919" y="4134671"/>
              <a:ext cx="1996972" cy="2629478"/>
            </a:xfrm>
            <a:prstGeom prst="homePlate">
              <a:avLst>
                <a:gd name="adj" fmla="val 0"/>
              </a:avLst>
            </a:prstGeom>
            <a:solidFill>
              <a:srgbClr val="003280"/>
            </a:solidFill>
          </p:spPr>
          <p:txBody>
            <a:bodyPr wrap="square" lIns="0" tIns="0" rIns="0" bIns="0" rtlCol="0" anchor="ctr">
              <a:noAutofit/>
            </a:bodyPr>
            <a:lstStyle/>
            <a:p>
              <a:pPr marL="0" marR="0" lvl="0" indent="0" algn="ctr" defTabSz="514329" rtl="0" eaLnBrk="1" fontAlgn="auto" latinLnBrk="0" hangingPunct="1">
                <a:lnSpc>
                  <a:spcPct val="100000"/>
                </a:lnSpc>
                <a:spcBef>
                  <a:spcPts val="0"/>
                </a:spcBef>
                <a:spcAft>
                  <a:spcPts val="0"/>
                </a:spcAft>
                <a:buClrTx/>
                <a:buSzTx/>
                <a:buFontTx/>
                <a:buNone/>
                <a:tabLst/>
                <a:defRPr/>
              </a:pPr>
              <a:endParaRPr kumimoji="0" lang="en-US" sz="563" b="0" i="0" u="none" strike="noStrike" kern="0" cap="none" spc="0" normalizeH="0" baseline="0" noProof="0" dirty="0">
                <a:ln>
                  <a:noFill/>
                </a:ln>
                <a:solidFill>
                  <a:srgbClr val="FFFFFF"/>
                </a:solidFill>
                <a:effectLst/>
                <a:uLnTx/>
                <a:uFillTx/>
                <a:latin typeface="Arial"/>
                <a:ea typeface="+mn-ea"/>
                <a:cs typeface="Arial"/>
              </a:endParaRPr>
            </a:p>
          </p:txBody>
        </p:sp>
        <p:sp>
          <p:nvSpPr>
            <p:cNvPr id="43" name="TextBox 42">
              <a:extLst>
                <a:ext uri="{FF2B5EF4-FFF2-40B4-BE49-F238E27FC236}">
                  <a16:creationId xmlns:a16="http://schemas.microsoft.com/office/drawing/2014/main" id="{EA31CC9E-CB2E-4ADB-AF9B-7A2FE3443C13}"/>
                </a:ext>
              </a:extLst>
            </p:cNvPr>
            <p:cNvSpPr txBox="1"/>
            <p:nvPr/>
          </p:nvSpPr>
          <p:spPr>
            <a:xfrm>
              <a:off x="2848306" y="4790823"/>
              <a:ext cx="1658526" cy="478763"/>
            </a:xfrm>
            <a:prstGeom prst="rect">
              <a:avLst/>
            </a:prstGeom>
            <a:noFill/>
          </p:spPr>
          <p:txBody>
            <a:bodyPr wrap="square" lIns="0" tIns="0" rIns="0" bIns="0" rtlCol="0">
              <a:spAutoFit/>
            </a:bodyPr>
            <a:lstStyle/>
            <a:p>
              <a:pPr marL="0" marR="0" lvl="0" indent="0" algn="ctr" defTabSz="514316" rtl="0" eaLnBrk="1" fontAlgn="auto" latinLnBrk="0" hangingPunct="1">
                <a:lnSpc>
                  <a:spcPct val="100000"/>
                </a:lnSpc>
                <a:spcBef>
                  <a:spcPts val="0"/>
                </a:spcBef>
                <a:spcAft>
                  <a:spcPts val="0"/>
                </a:spcAft>
                <a:buClrTx/>
                <a:buSzTx/>
                <a:buFontTx/>
                <a:buNone/>
                <a:tabLst/>
                <a:defRPr/>
              </a:pPr>
              <a:r>
                <a:rPr kumimoji="0" lang="en-US" sz="1750" b="1" i="0" u="none" strike="noStrike" kern="0" cap="none" spc="0" normalizeH="0" baseline="0" noProof="0" dirty="0">
                  <a:ln>
                    <a:noFill/>
                  </a:ln>
                  <a:solidFill>
                    <a:srgbClr val="FFFFFF"/>
                  </a:solidFill>
                  <a:effectLst/>
                  <a:uLnTx/>
                  <a:uFillTx/>
                  <a:latin typeface="IBM Plex Sans"/>
                  <a:ea typeface="+mn-ea"/>
                  <a:cs typeface="+mn-cs"/>
                </a:rPr>
                <a:t>Training</a:t>
              </a:r>
            </a:p>
          </p:txBody>
        </p:sp>
        <p:sp>
          <p:nvSpPr>
            <p:cNvPr id="44" name="TextBox 43">
              <a:extLst>
                <a:ext uri="{FF2B5EF4-FFF2-40B4-BE49-F238E27FC236}">
                  <a16:creationId xmlns:a16="http://schemas.microsoft.com/office/drawing/2014/main" id="{F88B3BC8-E7B8-4B8C-BC48-F5970E90F044}"/>
                </a:ext>
              </a:extLst>
            </p:cNvPr>
            <p:cNvSpPr txBox="1"/>
            <p:nvPr/>
          </p:nvSpPr>
          <p:spPr>
            <a:xfrm>
              <a:off x="2546245" y="5507814"/>
              <a:ext cx="2285999" cy="677337"/>
            </a:xfrm>
            <a:prstGeom prst="rect">
              <a:avLst/>
            </a:prstGeom>
            <a:noFill/>
          </p:spPr>
          <p:txBody>
            <a:bodyPr wrap="square" rtlCol="0">
              <a:spAutoFit/>
            </a:bodyPr>
            <a:lstStyle/>
            <a:p>
              <a:pPr marL="0" marR="0" lvl="0" indent="0" algn="ctr" defTabSz="514316"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dirty="0">
                  <a:ln>
                    <a:noFill/>
                  </a:ln>
                  <a:solidFill>
                    <a:srgbClr val="FFFFFF"/>
                  </a:solidFill>
                  <a:effectLst/>
                  <a:uLnTx/>
                  <a:uFillTx/>
                  <a:latin typeface="IBM Plex Sans"/>
                  <a:ea typeface="+mn-ea"/>
                  <a:cs typeface="+mn-cs"/>
                </a:rPr>
                <a:t>ILT Virtual or Self paced trainings</a:t>
              </a:r>
            </a:p>
          </p:txBody>
        </p:sp>
      </p:grpSp>
      <p:sp>
        <p:nvSpPr>
          <p:cNvPr id="45" name="TextBox 44">
            <a:extLst>
              <a:ext uri="{FF2B5EF4-FFF2-40B4-BE49-F238E27FC236}">
                <a16:creationId xmlns:a16="http://schemas.microsoft.com/office/drawing/2014/main" id="{06B20417-B20E-4E14-99B8-36F0B124563C}"/>
              </a:ext>
            </a:extLst>
          </p:cNvPr>
          <p:cNvSpPr txBox="1"/>
          <p:nvPr/>
        </p:nvSpPr>
        <p:spPr>
          <a:xfrm>
            <a:off x="2462313" y="1186960"/>
            <a:ext cx="1708044" cy="938719"/>
          </a:xfrm>
          <a:prstGeom prst="rect">
            <a:avLst/>
          </a:prstGeom>
          <a:noFill/>
        </p:spPr>
        <p:txBody>
          <a:bodyPr wrap="square" rtlCol="0">
            <a:spAutoFit/>
          </a:bodyPr>
          <a:lstStyle/>
          <a:p>
            <a:pPr marL="0" marR="0" lvl="0" indent="0" algn="l" defTabSz="51432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rPr>
              <a:t>Know our DevOps Products and strategy</a:t>
            </a:r>
          </a:p>
          <a:p>
            <a:pPr marL="0" marR="0" lvl="0" indent="0" algn="l" defTabSz="51432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endParaRPr>
          </a:p>
          <a:p>
            <a:pPr marL="0" marR="0" lvl="0" indent="0" algn="l" defTabSz="51432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IBM Plex Sans"/>
                <a:ea typeface="ＭＳ Ｐゴシック" charset="0"/>
                <a:cs typeface="Arial"/>
              </a:rPr>
              <a:t>Instructor Led remote and Self Paced trainings</a:t>
            </a:r>
          </a:p>
        </p:txBody>
      </p:sp>
    </p:spTree>
    <p:extLst>
      <p:ext uri="{BB962C8B-B14F-4D97-AF65-F5344CB8AC3E}">
        <p14:creationId xmlns:p14="http://schemas.microsoft.com/office/powerpoint/2010/main" val="933871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AF1D3D-ABEC-9341-B9E2-F8160F7E49A8}"/>
              </a:ext>
            </a:extLst>
          </p:cNvPr>
          <p:cNvSpPr/>
          <p:nvPr/>
        </p:nvSpPr>
        <p:spPr>
          <a:xfrm>
            <a:off x="52466" y="1306519"/>
            <a:ext cx="9039068" cy="38369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 name="Title 3">
            <a:extLst>
              <a:ext uri="{FF2B5EF4-FFF2-40B4-BE49-F238E27FC236}">
                <a16:creationId xmlns:a16="http://schemas.microsoft.com/office/drawing/2014/main" id="{DE583099-ED1A-B84F-A66C-D0212F5779C8}"/>
              </a:ext>
            </a:extLst>
          </p:cNvPr>
          <p:cNvSpPr>
            <a:spLocks noGrp="1"/>
          </p:cNvSpPr>
          <p:nvPr>
            <p:ph type="title"/>
          </p:nvPr>
        </p:nvSpPr>
        <p:spPr>
          <a:xfrm>
            <a:off x="210313" y="201168"/>
            <a:ext cx="8721851" cy="804672"/>
          </a:xfrm>
        </p:spPr>
        <p:txBody>
          <a:bodyPr/>
          <a:lstStyle/>
          <a:p>
            <a:r>
              <a:rPr lang="en-US" b="1" dirty="0"/>
              <a:t>Componentization is a design workshop activity to define optimal Git repo structure(s). </a:t>
            </a:r>
            <a:endParaRPr lang="en-US" sz="2800" b="1" dirty="0"/>
          </a:p>
        </p:txBody>
      </p:sp>
      <p:sp>
        <p:nvSpPr>
          <p:cNvPr id="57" name="Rectangle 56">
            <a:extLst>
              <a:ext uri="{FF2B5EF4-FFF2-40B4-BE49-F238E27FC236}">
                <a16:creationId xmlns:a16="http://schemas.microsoft.com/office/drawing/2014/main" id="{5DA565C7-F0B8-294F-95D4-A36CEF50B108}"/>
              </a:ext>
            </a:extLst>
          </p:cNvPr>
          <p:cNvSpPr/>
          <p:nvPr/>
        </p:nvSpPr>
        <p:spPr>
          <a:xfrm>
            <a:off x="4681824" y="1419385"/>
            <a:ext cx="1972109" cy="2906181"/>
          </a:xfrm>
          <a:prstGeom prst="rect">
            <a:avLst/>
          </a:prstGeom>
          <a:solidFill>
            <a:srgbClr val="262626"/>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58" name="Rectangle 57">
            <a:extLst>
              <a:ext uri="{FF2B5EF4-FFF2-40B4-BE49-F238E27FC236}">
                <a16:creationId xmlns:a16="http://schemas.microsoft.com/office/drawing/2014/main" id="{2A278310-7811-0243-9332-C66451B97341}"/>
              </a:ext>
            </a:extLst>
          </p:cNvPr>
          <p:cNvSpPr/>
          <p:nvPr/>
        </p:nvSpPr>
        <p:spPr>
          <a:xfrm>
            <a:off x="264305" y="1428269"/>
            <a:ext cx="1972109" cy="2945566"/>
          </a:xfrm>
          <a:prstGeom prst="rect">
            <a:avLst/>
          </a:prstGeom>
          <a:solidFill>
            <a:srgbClr val="000000">
              <a:lumMod val="85000"/>
              <a:lumOff val="15000"/>
            </a:srgbClr>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59" name="Pentagon 58">
            <a:extLst>
              <a:ext uri="{FF2B5EF4-FFF2-40B4-BE49-F238E27FC236}">
                <a16:creationId xmlns:a16="http://schemas.microsoft.com/office/drawing/2014/main" id="{52A10733-B25E-3546-A138-4E4DD9E0711F}"/>
              </a:ext>
            </a:extLst>
          </p:cNvPr>
          <p:cNvSpPr/>
          <p:nvPr/>
        </p:nvSpPr>
        <p:spPr>
          <a:xfrm rot="16200000">
            <a:off x="501495" y="3408581"/>
            <a:ext cx="1497729" cy="1972109"/>
          </a:xfrm>
          <a:prstGeom prst="homePlate">
            <a:avLst>
              <a:gd name="adj" fmla="val 0"/>
            </a:avLst>
          </a:prstGeom>
          <a:solidFill>
            <a:srgbClr val="0F6FFF"/>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61" name="Pentagon 60">
            <a:extLst>
              <a:ext uri="{FF2B5EF4-FFF2-40B4-BE49-F238E27FC236}">
                <a16:creationId xmlns:a16="http://schemas.microsoft.com/office/drawing/2014/main" id="{BF37B32B-88A9-EF4C-AB0F-C53321F367D5}"/>
              </a:ext>
            </a:extLst>
          </p:cNvPr>
          <p:cNvSpPr/>
          <p:nvPr/>
        </p:nvSpPr>
        <p:spPr>
          <a:xfrm rot="16200000">
            <a:off x="4918822" y="3403277"/>
            <a:ext cx="1497730" cy="1972109"/>
          </a:xfrm>
          <a:prstGeom prst="homePlate">
            <a:avLst>
              <a:gd name="adj" fmla="val 0"/>
            </a:avLst>
          </a:prstGeom>
          <a:solidFill>
            <a:srgbClr val="0064FF"/>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81" name="Pentagon 80">
            <a:extLst>
              <a:ext uri="{FF2B5EF4-FFF2-40B4-BE49-F238E27FC236}">
                <a16:creationId xmlns:a16="http://schemas.microsoft.com/office/drawing/2014/main" id="{8E2E5C77-E7EB-364E-ABC3-7CFABD7AB1D2}"/>
              </a:ext>
            </a:extLst>
          </p:cNvPr>
          <p:cNvSpPr/>
          <p:nvPr/>
        </p:nvSpPr>
        <p:spPr>
          <a:xfrm rot="16200000">
            <a:off x="7147656" y="3404495"/>
            <a:ext cx="1497729" cy="1972109"/>
          </a:xfrm>
          <a:prstGeom prst="homePlate">
            <a:avLst>
              <a:gd name="adj" fmla="val 0"/>
            </a:avLst>
          </a:prstGeom>
          <a:solidFill>
            <a:srgbClr val="003280"/>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82" name="TextBox 81">
            <a:extLst>
              <a:ext uri="{FF2B5EF4-FFF2-40B4-BE49-F238E27FC236}">
                <a16:creationId xmlns:a16="http://schemas.microsoft.com/office/drawing/2014/main" id="{DF8346B5-1D7A-6146-BB66-46B047928731}"/>
              </a:ext>
            </a:extLst>
          </p:cNvPr>
          <p:cNvSpPr txBox="1"/>
          <p:nvPr/>
        </p:nvSpPr>
        <p:spPr>
          <a:xfrm>
            <a:off x="747260" y="3912547"/>
            <a:ext cx="1006202" cy="269304"/>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Migrate</a:t>
            </a:r>
          </a:p>
        </p:txBody>
      </p:sp>
      <p:sp>
        <p:nvSpPr>
          <p:cNvPr id="84" name="TextBox 83">
            <a:extLst>
              <a:ext uri="{FF2B5EF4-FFF2-40B4-BE49-F238E27FC236}">
                <a16:creationId xmlns:a16="http://schemas.microsoft.com/office/drawing/2014/main" id="{3E8BA921-571A-9143-9DDE-1214CB742F93}"/>
              </a:ext>
            </a:extLst>
          </p:cNvPr>
          <p:cNvSpPr txBox="1"/>
          <p:nvPr/>
        </p:nvSpPr>
        <p:spPr>
          <a:xfrm>
            <a:off x="4911391" y="3912547"/>
            <a:ext cx="1539484" cy="269304"/>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Innovate</a:t>
            </a:r>
          </a:p>
        </p:txBody>
      </p:sp>
      <p:sp>
        <p:nvSpPr>
          <p:cNvPr id="85" name="TextBox 84">
            <a:extLst>
              <a:ext uri="{FF2B5EF4-FFF2-40B4-BE49-F238E27FC236}">
                <a16:creationId xmlns:a16="http://schemas.microsoft.com/office/drawing/2014/main" id="{7721C4A7-B11C-864F-B23B-B532F868B8BE}"/>
              </a:ext>
            </a:extLst>
          </p:cNvPr>
          <p:cNvSpPr txBox="1"/>
          <p:nvPr/>
        </p:nvSpPr>
        <p:spPr>
          <a:xfrm>
            <a:off x="7126780" y="3912544"/>
            <a:ext cx="1539484" cy="269304"/>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Migration</a:t>
            </a:r>
          </a:p>
        </p:txBody>
      </p:sp>
      <p:sp>
        <p:nvSpPr>
          <p:cNvPr id="86" name="TextBox 85">
            <a:extLst>
              <a:ext uri="{FF2B5EF4-FFF2-40B4-BE49-F238E27FC236}">
                <a16:creationId xmlns:a16="http://schemas.microsoft.com/office/drawing/2014/main" id="{6744D9E2-3115-274E-B8C8-4973FCA6C243}"/>
              </a:ext>
            </a:extLst>
          </p:cNvPr>
          <p:cNvSpPr txBox="1"/>
          <p:nvPr/>
        </p:nvSpPr>
        <p:spPr>
          <a:xfrm>
            <a:off x="393109" y="4285953"/>
            <a:ext cx="1714500" cy="669414"/>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Lift &amp; shift applications and workloads</a:t>
            </a:r>
          </a:p>
        </p:txBody>
      </p:sp>
      <p:sp>
        <p:nvSpPr>
          <p:cNvPr id="88" name="TextBox 87">
            <a:extLst>
              <a:ext uri="{FF2B5EF4-FFF2-40B4-BE49-F238E27FC236}">
                <a16:creationId xmlns:a16="http://schemas.microsoft.com/office/drawing/2014/main" id="{F3CCD58E-6E1D-D845-9D5C-F7692EBE4F19}"/>
              </a:ext>
            </a:extLst>
          </p:cNvPr>
          <p:cNvSpPr txBox="1"/>
          <p:nvPr/>
        </p:nvSpPr>
        <p:spPr>
          <a:xfrm>
            <a:off x="4823883" y="4312119"/>
            <a:ext cx="1714500" cy="669414"/>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Build new </a:t>
            </a:r>
          </a:p>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cloud native applications</a:t>
            </a:r>
          </a:p>
        </p:txBody>
      </p:sp>
      <p:sp>
        <p:nvSpPr>
          <p:cNvPr id="89" name="TextBox 88">
            <a:extLst>
              <a:ext uri="{FF2B5EF4-FFF2-40B4-BE49-F238E27FC236}">
                <a16:creationId xmlns:a16="http://schemas.microsoft.com/office/drawing/2014/main" id="{AD083FF2-3F27-8C49-934B-7113EACC5EAA}"/>
              </a:ext>
            </a:extLst>
          </p:cNvPr>
          <p:cNvSpPr txBox="1"/>
          <p:nvPr/>
        </p:nvSpPr>
        <p:spPr>
          <a:xfrm>
            <a:off x="7039269" y="4285365"/>
            <a:ext cx="1714500" cy="669414"/>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SCM Migration – Onsite and remote support</a:t>
            </a:r>
          </a:p>
        </p:txBody>
      </p:sp>
      <p:sp>
        <p:nvSpPr>
          <p:cNvPr id="90" name="TextBox 89">
            <a:extLst>
              <a:ext uri="{FF2B5EF4-FFF2-40B4-BE49-F238E27FC236}">
                <a16:creationId xmlns:a16="http://schemas.microsoft.com/office/drawing/2014/main" id="{1F552273-7605-D34F-A3C9-4E10DCCAAD32}"/>
              </a:ext>
            </a:extLst>
          </p:cNvPr>
          <p:cNvSpPr txBox="1"/>
          <p:nvPr/>
        </p:nvSpPr>
        <p:spPr>
          <a:xfrm>
            <a:off x="373911" y="1533313"/>
            <a:ext cx="1714500" cy="192360"/>
          </a:xfrm>
          <a:prstGeom prst="rect">
            <a:avLst/>
          </a:prstGeom>
          <a:noFill/>
        </p:spPr>
        <p:txBody>
          <a:bodyPr wrap="square" lIns="0" tIns="0" rIns="0" bIns="0" rtlCol="0">
            <a:spAutoFit/>
          </a:bodyPr>
          <a:lstStyle/>
          <a:p>
            <a:pPr marL="0" marR="0" lvl="0" indent="0" algn="l"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C000"/>
                </a:solidFill>
                <a:effectLst/>
                <a:uLnTx/>
                <a:uFillTx/>
                <a:latin typeface="Arial" panose="020B0604020202020204" pitchFamily="34" charset="0"/>
                <a:ea typeface="+mn-ea"/>
                <a:cs typeface="+mn-cs"/>
              </a:rPr>
              <a:t>Train</a:t>
            </a:r>
          </a:p>
        </p:txBody>
      </p:sp>
      <p:sp>
        <p:nvSpPr>
          <p:cNvPr id="93" name="TextBox 92">
            <a:extLst>
              <a:ext uri="{FF2B5EF4-FFF2-40B4-BE49-F238E27FC236}">
                <a16:creationId xmlns:a16="http://schemas.microsoft.com/office/drawing/2014/main" id="{15A7F226-6195-5F4F-BE84-E094C99A54C6}"/>
              </a:ext>
            </a:extLst>
          </p:cNvPr>
          <p:cNvSpPr txBox="1"/>
          <p:nvPr/>
        </p:nvSpPr>
        <p:spPr>
          <a:xfrm>
            <a:off x="264305" y="1799205"/>
            <a:ext cx="1933718" cy="430887"/>
          </a:xfrm>
          <a:prstGeom prst="rect">
            <a:avLst/>
          </a:prstGeom>
          <a:noFill/>
        </p:spPr>
        <p:txBody>
          <a:bodyPr wrap="squar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rPr>
              <a:t>Know our DevOps strategy and Products</a:t>
            </a:r>
          </a:p>
        </p:txBody>
      </p:sp>
      <p:sp>
        <p:nvSpPr>
          <p:cNvPr id="94" name="TextBox 93">
            <a:extLst>
              <a:ext uri="{FF2B5EF4-FFF2-40B4-BE49-F238E27FC236}">
                <a16:creationId xmlns:a16="http://schemas.microsoft.com/office/drawing/2014/main" id="{0D828FF6-C36C-3049-834B-847FB935A933}"/>
              </a:ext>
            </a:extLst>
          </p:cNvPr>
          <p:cNvSpPr txBox="1"/>
          <p:nvPr/>
        </p:nvSpPr>
        <p:spPr>
          <a:xfrm>
            <a:off x="4668567" y="1799203"/>
            <a:ext cx="1998623" cy="430887"/>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rPr>
              <a:t>Install and customize products</a:t>
            </a:r>
          </a:p>
        </p:txBody>
      </p:sp>
      <p:sp>
        <p:nvSpPr>
          <p:cNvPr id="96" name="TextBox 95">
            <a:extLst>
              <a:ext uri="{FF2B5EF4-FFF2-40B4-BE49-F238E27FC236}">
                <a16:creationId xmlns:a16="http://schemas.microsoft.com/office/drawing/2014/main" id="{F8F2F43C-3AE8-AA47-BD82-1AA9F47DF223}"/>
              </a:ext>
            </a:extLst>
          </p:cNvPr>
          <p:cNvSpPr txBox="1"/>
          <p:nvPr/>
        </p:nvSpPr>
        <p:spPr>
          <a:xfrm>
            <a:off x="4807972" y="1533313"/>
            <a:ext cx="1714500" cy="192360"/>
          </a:xfrm>
          <a:prstGeom prst="rect">
            <a:avLst/>
          </a:prstGeom>
          <a:noFill/>
        </p:spPr>
        <p:txBody>
          <a:bodyPr wrap="square" lIns="0" tIns="0" rIns="0" bIns="0" rtlCol="0">
            <a:spAutoFit/>
          </a:bodyPr>
          <a:lstStyle/>
          <a:p>
            <a:pPr marL="0" marR="0" lvl="0" indent="0" algn="l"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C000"/>
                </a:solidFill>
                <a:effectLst/>
                <a:uLnTx/>
                <a:uFillTx/>
                <a:latin typeface="Arial" panose="020B0604020202020204" pitchFamily="34" charset="0"/>
                <a:ea typeface="+mn-ea"/>
                <a:cs typeface="+mn-cs"/>
              </a:rPr>
              <a:t>Deployment</a:t>
            </a:r>
          </a:p>
        </p:txBody>
      </p:sp>
      <p:cxnSp>
        <p:nvCxnSpPr>
          <p:cNvPr id="98" name="Straight Connector 97">
            <a:extLst>
              <a:ext uri="{FF2B5EF4-FFF2-40B4-BE49-F238E27FC236}">
                <a16:creationId xmlns:a16="http://schemas.microsoft.com/office/drawing/2014/main" id="{230375A8-AA4D-B34B-86E9-2A63AFF772CC}"/>
              </a:ext>
            </a:extLst>
          </p:cNvPr>
          <p:cNvCxnSpPr>
            <a:cxnSpLocks/>
          </p:cNvCxnSpPr>
          <p:nvPr/>
        </p:nvCxnSpPr>
        <p:spPr>
          <a:xfrm>
            <a:off x="483522" y="2331257"/>
            <a:ext cx="1445511"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01D39359-DCA5-7644-B2EB-5B110AB52309}"/>
              </a:ext>
            </a:extLst>
          </p:cNvPr>
          <p:cNvCxnSpPr>
            <a:cxnSpLocks/>
          </p:cNvCxnSpPr>
          <p:nvPr/>
        </p:nvCxnSpPr>
        <p:spPr>
          <a:xfrm>
            <a:off x="4916278" y="2331257"/>
            <a:ext cx="1448278"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sp>
        <p:nvSpPr>
          <p:cNvPr id="101" name="TextBox 100">
            <a:extLst>
              <a:ext uri="{FF2B5EF4-FFF2-40B4-BE49-F238E27FC236}">
                <a16:creationId xmlns:a16="http://schemas.microsoft.com/office/drawing/2014/main" id="{2492C4AB-5901-5E47-BDB3-4F3F8EAE078E}"/>
              </a:ext>
            </a:extLst>
          </p:cNvPr>
          <p:cNvSpPr txBox="1"/>
          <p:nvPr/>
        </p:nvSpPr>
        <p:spPr>
          <a:xfrm>
            <a:off x="2743796" y="2838815"/>
            <a:ext cx="1418978" cy="284693"/>
          </a:xfrm>
          <a:prstGeom prst="rect">
            <a:avLst/>
          </a:prstGeom>
          <a:noFill/>
        </p:spPr>
        <p:txBody>
          <a:bodyPr wrap="none" rtlCol="0">
            <a:spAutoFit/>
          </a:bodyPr>
          <a:lstStyle/>
          <a:p>
            <a:pPr marL="0" marR="0" lvl="0" indent="0" algn="l" defTabSz="685738"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emphasis to-date</a:t>
            </a:r>
          </a:p>
        </p:txBody>
      </p:sp>
      <p:sp>
        <p:nvSpPr>
          <p:cNvPr id="102" name="Isosceles Triangle 1">
            <a:extLst>
              <a:ext uri="{FF2B5EF4-FFF2-40B4-BE49-F238E27FC236}">
                <a16:creationId xmlns:a16="http://schemas.microsoft.com/office/drawing/2014/main" id="{C95A23A6-30A4-3845-88C7-2B753589CB80}"/>
              </a:ext>
            </a:extLst>
          </p:cNvPr>
          <p:cNvSpPr/>
          <p:nvPr/>
        </p:nvSpPr>
        <p:spPr>
          <a:xfrm rot="10800000" flipV="1">
            <a:off x="4695079" y="3091083"/>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03" name="Isosceles Triangle 52">
            <a:extLst>
              <a:ext uri="{FF2B5EF4-FFF2-40B4-BE49-F238E27FC236}">
                <a16:creationId xmlns:a16="http://schemas.microsoft.com/office/drawing/2014/main" id="{A2DD048A-07B9-504E-A69C-3C3E1731B9D0}"/>
              </a:ext>
            </a:extLst>
          </p:cNvPr>
          <p:cNvSpPr/>
          <p:nvPr/>
        </p:nvSpPr>
        <p:spPr>
          <a:xfrm rot="10800000" flipV="1">
            <a:off x="262776" y="3100474"/>
            <a:ext cx="1980693"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04" name="TextBox 103">
            <a:extLst>
              <a:ext uri="{FF2B5EF4-FFF2-40B4-BE49-F238E27FC236}">
                <a16:creationId xmlns:a16="http://schemas.microsoft.com/office/drawing/2014/main" id="{A66458B3-E062-9640-89FE-8C18742AE52B}"/>
              </a:ext>
            </a:extLst>
          </p:cNvPr>
          <p:cNvSpPr txBox="1"/>
          <p:nvPr/>
        </p:nvSpPr>
        <p:spPr>
          <a:xfrm>
            <a:off x="2675440" y="2462654"/>
            <a:ext cx="1547382" cy="284693"/>
          </a:xfrm>
          <a:prstGeom prst="rect">
            <a:avLst/>
          </a:prstGeom>
          <a:noFill/>
        </p:spPr>
        <p:txBody>
          <a:bodyPr wrap="square" rtlCol="0">
            <a:sp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000000"/>
                </a:solidFill>
                <a:effectLst/>
                <a:uLnTx/>
                <a:uFillTx/>
                <a:latin typeface="Arial" panose="020B0604020202020204" pitchFamily="34" charset="0"/>
                <a:ea typeface="+mn-ea"/>
                <a:cs typeface="+mn-cs"/>
              </a:rPr>
              <a:t>Cloud entry point</a:t>
            </a:r>
          </a:p>
        </p:txBody>
      </p:sp>
      <p:grpSp>
        <p:nvGrpSpPr>
          <p:cNvPr id="109" name="Group 108">
            <a:extLst>
              <a:ext uri="{FF2B5EF4-FFF2-40B4-BE49-F238E27FC236}">
                <a16:creationId xmlns:a16="http://schemas.microsoft.com/office/drawing/2014/main" id="{931DC669-0215-ED4C-AD90-161128DA1284}"/>
              </a:ext>
            </a:extLst>
          </p:cNvPr>
          <p:cNvGrpSpPr/>
          <p:nvPr/>
        </p:nvGrpSpPr>
        <p:grpSpPr>
          <a:xfrm>
            <a:off x="264305" y="3645770"/>
            <a:ext cx="1972109" cy="1497730"/>
            <a:chOff x="282451" y="4097991"/>
            <a:chExt cx="2629478" cy="1996972"/>
          </a:xfrm>
        </p:grpSpPr>
        <p:sp>
          <p:nvSpPr>
            <p:cNvPr id="110" name="Pentagon 43">
              <a:extLst>
                <a:ext uri="{FF2B5EF4-FFF2-40B4-BE49-F238E27FC236}">
                  <a16:creationId xmlns:a16="http://schemas.microsoft.com/office/drawing/2014/main" id="{E198391B-D6B5-C94D-8C50-E390DF2D119E}"/>
                </a:ext>
              </a:extLst>
            </p:cNvPr>
            <p:cNvSpPr/>
            <p:nvPr/>
          </p:nvSpPr>
          <p:spPr>
            <a:xfrm rot="16200000">
              <a:off x="598704" y="3781738"/>
              <a:ext cx="1996972" cy="2629478"/>
            </a:xfrm>
            <a:prstGeom prst="homePlate">
              <a:avLst>
                <a:gd name="adj" fmla="val 0"/>
              </a:avLst>
            </a:prstGeom>
            <a:solidFill>
              <a:srgbClr val="003280"/>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11" name="TextBox 110">
              <a:extLst>
                <a:ext uri="{FF2B5EF4-FFF2-40B4-BE49-F238E27FC236}">
                  <a16:creationId xmlns:a16="http://schemas.microsoft.com/office/drawing/2014/main" id="{0C0F5D17-43B1-2D40-AFEE-8B692864428D}"/>
                </a:ext>
              </a:extLst>
            </p:cNvPr>
            <p:cNvSpPr txBox="1"/>
            <p:nvPr/>
          </p:nvSpPr>
          <p:spPr>
            <a:xfrm>
              <a:off x="786251" y="4438996"/>
              <a:ext cx="1513088" cy="359072"/>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Train</a:t>
              </a:r>
            </a:p>
          </p:txBody>
        </p:sp>
        <p:sp>
          <p:nvSpPr>
            <p:cNvPr id="112" name="TextBox 111">
              <a:extLst>
                <a:ext uri="{FF2B5EF4-FFF2-40B4-BE49-F238E27FC236}">
                  <a16:creationId xmlns:a16="http://schemas.microsoft.com/office/drawing/2014/main" id="{6AED58E6-4971-6440-A2EC-7B58AAB33A12}"/>
                </a:ext>
              </a:extLst>
            </p:cNvPr>
            <p:cNvSpPr txBox="1"/>
            <p:nvPr/>
          </p:nvSpPr>
          <p:spPr>
            <a:xfrm>
              <a:off x="454192" y="4951568"/>
              <a:ext cx="2285999" cy="636072"/>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ILT Virtual or Self paced trainings</a:t>
              </a:r>
            </a:p>
          </p:txBody>
        </p:sp>
      </p:grpSp>
      <p:grpSp>
        <p:nvGrpSpPr>
          <p:cNvPr id="113" name="Group 112">
            <a:extLst>
              <a:ext uri="{FF2B5EF4-FFF2-40B4-BE49-F238E27FC236}">
                <a16:creationId xmlns:a16="http://schemas.microsoft.com/office/drawing/2014/main" id="{0548E80D-4ADE-7845-A2CC-EAFEDA8C30E2}"/>
              </a:ext>
            </a:extLst>
          </p:cNvPr>
          <p:cNvGrpSpPr/>
          <p:nvPr/>
        </p:nvGrpSpPr>
        <p:grpSpPr>
          <a:xfrm>
            <a:off x="4681634" y="3640465"/>
            <a:ext cx="1972109" cy="1504485"/>
            <a:chOff x="6190152" y="4090918"/>
            <a:chExt cx="2629478" cy="1996973"/>
          </a:xfrm>
        </p:grpSpPr>
        <p:sp>
          <p:nvSpPr>
            <p:cNvPr id="114" name="Pentagon 45">
              <a:extLst>
                <a:ext uri="{FF2B5EF4-FFF2-40B4-BE49-F238E27FC236}">
                  <a16:creationId xmlns:a16="http://schemas.microsoft.com/office/drawing/2014/main" id="{C340300B-7959-4D49-A782-463CC40B0A42}"/>
                </a:ext>
              </a:extLst>
            </p:cNvPr>
            <p:cNvSpPr/>
            <p:nvPr/>
          </p:nvSpPr>
          <p:spPr>
            <a:xfrm rot="16200000">
              <a:off x="6506404" y="3774666"/>
              <a:ext cx="1996973" cy="2629478"/>
            </a:xfrm>
            <a:prstGeom prst="homePlate">
              <a:avLst>
                <a:gd name="adj" fmla="val 0"/>
              </a:avLst>
            </a:prstGeom>
            <a:solidFill>
              <a:srgbClr val="003280"/>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115" name="TextBox 114">
              <a:extLst>
                <a:ext uri="{FF2B5EF4-FFF2-40B4-BE49-F238E27FC236}">
                  <a16:creationId xmlns:a16="http://schemas.microsoft.com/office/drawing/2014/main" id="{D16B7DBA-FAA9-2C48-B67D-C3C9A1309799}"/>
                </a:ext>
              </a:extLst>
            </p:cNvPr>
            <p:cNvSpPr txBox="1"/>
            <p:nvPr/>
          </p:nvSpPr>
          <p:spPr>
            <a:xfrm>
              <a:off x="6478568" y="4453692"/>
              <a:ext cx="2052645" cy="357460"/>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Deployment</a:t>
              </a:r>
            </a:p>
          </p:txBody>
        </p:sp>
        <p:sp>
          <p:nvSpPr>
            <p:cNvPr id="116" name="TextBox 115">
              <a:extLst>
                <a:ext uri="{FF2B5EF4-FFF2-40B4-BE49-F238E27FC236}">
                  <a16:creationId xmlns:a16="http://schemas.microsoft.com/office/drawing/2014/main" id="{7634FC94-1665-694B-B3B2-F8D3BBC9F22C}"/>
                </a:ext>
              </a:extLst>
            </p:cNvPr>
            <p:cNvSpPr txBox="1"/>
            <p:nvPr/>
          </p:nvSpPr>
          <p:spPr>
            <a:xfrm>
              <a:off x="6361891" y="4986457"/>
              <a:ext cx="2285999" cy="377886"/>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Remote assistance</a:t>
              </a:r>
            </a:p>
          </p:txBody>
        </p:sp>
      </p:grpSp>
      <p:sp>
        <p:nvSpPr>
          <p:cNvPr id="62" name="Isosceles Triangle 1">
            <a:extLst>
              <a:ext uri="{FF2B5EF4-FFF2-40B4-BE49-F238E27FC236}">
                <a16:creationId xmlns:a16="http://schemas.microsoft.com/office/drawing/2014/main" id="{0A8A97AC-F1EE-4219-B395-FDACAE284375}"/>
              </a:ext>
            </a:extLst>
          </p:cNvPr>
          <p:cNvSpPr/>
          <p:nvPr/>
        </p:nvSpPr>
        <p:spPr>
          <a:xfrm rot="10800000" flipV="1">
            <a:off x="6910276" y="3096386"/>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67" name="Pentagon 80">
            <a:extLst>
              <a:ext uri="{FF2B5EF4-FFF2-40B4-BE49-F238E27FC236}">
                <a16:creationId xmlns:a16="http://schemas.microsoft.com/office/drawing/2014/main" id="{364A2011-8C1A-459A-B5BA-B648A2D52CDB}"/>
              </a:ext>
            </a:extLst>
          </p:cNvPr>
          <p:cNvSpPr/>
          <p:nvPr/>
        </p:nvSpPr>
        <p:spPr>
          <a:xfrm rot="16200000">
            <a:off x="2689725" y="3412670"/>
            <a:ext cx="1497729" cy="1972109"/>
          </a:xfrm>
          <a:prstGeom prst="homePlate">
            <a:avLst>
              <a:gd name="adj" fmla="val 0"/>
            </a:avLst>
          </a:prstGeom>
          <a:solidFill>
            <a:srgbClr val="003280"/>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Isosceles Triangle 1">
            <a:extLst>
              <a:ext uri="{FF2B5EF4-FFF2-40B4-BE49-F238E27FC236}">
                <a16:creationId xmlns:a16="http://schemas.microsoft.com/office/drawing/2014/main" id="{76B7F976-D836-4061-A751-72B9BD442A7E}"/>
              </a:ext>
            </a:extLst>
          </p:cNvPr>
          <p:cNvSpPr/>
          <p:nvPr/>
        </p:nvSpPr>
        <p:spPr>
          <a:xfrm rot="10800000" flipV="1">
            <a:off x="2439278" y="3111992"/>
            <a:ext cx="1958855" cy="549385"/>
          </a:xfrm>
          <a:prstGeom prst="triangle">
            <a:avLst/>
          </a:prstGeom>
          <a:solidFill>
            <a:srgbClr val="69A6FF">
              <a:lumMod val="50000"/>
            </a:srgbClr>
          </a:solidFill>
        </p:spPr>
        <p:txBody>
          <a:bodyPr wrap="square" lIns="0" tIns="0" rIns="0" bIns="0" rtlCol="0" anchor="ctr">
            <a:noAutofit/>
          </a:bodyPr>
          <a:lstStyle/>
          <a:p>
            <a:pPr marL="0" marR="0" lvl="0" indent="0" algn="ctr" defTabSz="685738"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srgbClr val="FFFFFF"/>
              </a:solidFill>
              <a:effectLst/>
              <a:uLnTx/>
              <a:uFillTx/>
              <a:latin typeface="Arial"/>
              <a:ea typeface="+mn-ea"/>
              <a:cs typeface="Arial"/>
            </a:endParaRPr>
          </a:p>
        </p:txBody>
      </p:sp>
      <p:sp>
        <p:nvSpPr>
          <p:cNvPr id="69" name="TextBox 68">
            <a:extLst>
              <a:ext uri="{FF2B5EF4-FFF2-40B4-BE49-F238E27FC236}">
                <a16:creationId xmlns:a16="http://schemas.microsoft.com/office/drawing/2014/main" id="{0175C5DF-6698-4C0C-82CA-1A7C6991A002}"/>
              </a:ext>
            </a:extLst>
          </p:cNvPr>
          <p:cNvSpPr txBox="1"/>
          <p:nvPr/>
        </p:nvSpPr>
        <p:spPr>
          <a:xfrm>
            <a:off x="2652142" y="3901525"/>
            <a:ext cx="1539484" cy="538609"/>
          </a:xfrm>
          <a:prstGeom prst="rect">
            <a:avLst/>
          </a:prstGeom>
          <a:noFill/>
        </p:spPr>
        <p:txBody>
          <a:bodyPr wrap="square" lIns="0" tIns="0" rIns="0" bIns="0"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Discovery &amp; Design</a:t>
            </a:r>
          </a:p>
        </p:txBody>
      </p:sp>
      <p:sp>
        <p:nvSpPr>
          <p:cNvPr id="70" name="TextBox 69">
            <a:extLst>
              <a:ext uri="{FF2B5EF4-FFF2-40B4-BE49-F238E27FC236}">
                <a16:creationId xmlns:a16="http://schemas.microsoft.com/office/drawing/2014/main" id="{28D93EE9-5C33-4F3C-82A9-1B31DD1993B0}"/>
              </a:ext>
            </a:extLst>
          </p:cNvPr>
          <p:cNvSpPr txBox="1"/>
          <p:nvPr/>
        </p:nvSpPr>
        <p:spPr>
          <a:xfrm>
            <a:off x="2601771" y="4462166"/>
            <a:ext cx="1714500" cy="477054"/>
          </a:xfrm>
          <a:prstGeom prst="rect">
            <a:avLst/>
          </a:prstGeom>
          <a:noFill/>
        </p:spPr>
        <p:txBody>
          <a:bodyPr wrap="square" rtlCol="0">
            <a:spAutoFit/>
          </a:bodyPr>
          <a:lstStyle/>
          <a:p>
            <a:pPr marL="0" marR="0" lvl="0" indent="0" algn="ctr" defTabSz="685721" rtl="0" eaLnBrk="1" fontAlgn="auto" latinLnBrk="0" hangingPunct="1">
              <a:lnSpc>
                <a:spcPct val="100000"/>
              </a:lnSpc>
              <a:spcBef>
                <a:spcPts val="0"/>
              </a:spcBef>
              <a:spcAft>
                <a:spcPts val="0"/>
              </a:spcAft>
              <a:buClrTx/>
              <a:buSzTx/>
              <a:buFontTx/>
              <a:buNone/>
              <a:tabLst/>
              <a:defRPr/>
            </a:pPr>
            <a:r>
              <a:rPr kumimoji="0" lang="en-US" sz="1250" b="0" i="0" u="none" strike="noStrike" kern="0" cap="none" spc="0" normalizeH="0" baseline="0" noProof="0" dirty="0">
                <a:ln>
                  <a:noFill/>
                </a:ln>
                <a:solidFill>
                  <a:srgbClr val="FFFFFF"/>
                </a:solidFill>
                <a:effectLst/>
                <a:uLnTx/>
                <a:uFillTx/>
                <a:latin typeface="Arial" panose="020B0604020202020204" pitchFamily="34" charset="0"/>
                <a:ea typeface="+mn-ea"/>
                <a:cs typeface="+mn-cs"/>
              </a:rPr>
              <a:t> Remote or onsite workshop</a:t>
            </a:r>
          </a:p>
        </p:txBody>
      </p:sp>
      <p:sp>
        <p:nvSpPr>
          <p:cNvPr id="64" name="TextBox 63">
            <a:extLst>
              <a:ext uri="{FF2B5EF4-FFF2-40B4-BE49-F238E27FC236}">
                <a16:creationId xmlns:a16="http://schemas.microsoft.com/office/drawing/2014/main" id="{70A3D621-5841-441D-A05D-F66C791EC26D}"/>
              </a:ext>
            </a:extLst>
          </p:cNvPr>
          <p:cNvSpPr txBox="1"/>
          <p:nvPr/>
        </p:nvSpPr>
        <p:spPr>
          <a:xfrm>
            <a:off x="2464889" y="1428270"/>
            <a:ext cx="2085458" cy="1569660"/>
          </a:xfrm>
          <a:prstGeom prst="rect">
            <a:avLst/>
          </a:prstGeom>
          <a:noFill/>
        </p:spPr>
        <p:txBody>
          <a:bodyPr wrap="square" rtlCol="0">
            <a:spAutoFit/>
          </a:bodyPr>
          <a:lstStyle/>
          <a:p>
            <a:pPr marL="0" marR="0" lvl="0" indent="0" algn="l" defTabSz="685749" rtl="0" eaLnBrk="1" fontAlgn="auto" latinLnBrk="0" hangingPunct="1">
              <a:lnSpc>
                <a:spcPct val="100000"/>
              </a:lnSpc>
              <a:spcBef>
                <a:spcPts val="700"/>
              </a:spcBef>
              <a:spcAft>
                <a:spcPts val="0"/>
              </a:spcAft>
              <a:buClrTx/>
              <a:buSzTx/>
              <a:buFontTx/>
              <a:buNone/>
              <a:tabLst/>
              <a:defRPr/>
            </a:pPr>
            <a:r>
              <a:rPr kumimoji="0" lang="en-US" sz="1250" b="0" i="0" u="none" strike="noStrike" kern="0" cap="none" spc="0" normalizeH="0" baseline="0" noProof="0" dirty="0">
                <a:ln>
                  <a:noFill/>
                </a:ln>
                <a:solidFill>
                  <a:srgbClr val="FFC000"/>
                </a:solidFill>
                <a:effectLst/>
                <a:uLnTx/>
                <a:uFillTx/>
                <a:latin typeface="Arial" panose="020B0604020202020204" pitchFamily="34" charset="0"/>
                <a:ea typeface="+mn-ea"/>
                <a:cs typeface="+mn-cs"/>
                <a:sym typeface="Arial"/>
              </a:rPr>
              <a:t>Discovery &amp; Design </a:t>
            </a:r>
          </a:p>
          <a:p>
            <a:pPr marL="171442" marR="0" lvl="0" indent="-171442" algn="l" defTabSz="685749"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rPr>
              <a:t>Remote or Onsite discovery and design workshop </a:t>
            </a:r>
          </a:p>
          <a:p>
            <a:pPr marL="171442" marR="0" lvl="0" indent="-171442" algn="l" defTabSz="685749"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rPr>
              <a:t>Identify current state setup  </a:t>
            </a:r>
          </a:p>
          <a:p>
            <a:pPr marL="171442" marR="0" lvl="0" indent="-171442" algn="l" defTabSz="685749"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rPr>
              <a:t>Determine future state architecture</a:t>
            </a:r>
          </a:p>
          <a:p>
            <a:pPr marL="285729" marR="0" lvl="0" indent="-285729" algn="l" defTabSz="685749"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endParaRPr>
          </a:p>
        </p:txBody>
      </p:sp>
      <p:sp>
        <p:nvSpPr>
          <p:cNvPr id="55" name="TextBox 54">
            <a:extLst>
              <a:ext uri="{FF2B5EF4-FFF2-40B4-BE49-F238E27FC236}">
                <a16:creationId xmlns:a16="http://schemas.microsoft.com/office/drawing/2014/main" id="{75324997-CC86-4449-82E7-3435E692D652}"/>
              </a:ext>
            </a:extLst>
          </p:cNvPr>
          <p:cNvSpPr txBox="1"/>
          <p:nvPr/>
        </p:nvSpPr>
        <p:spPr>
          <a:xfrm>
            <a:off x="6888386" y="1455245"/>
            <a:ext cx="2085458" cy="1310615"/>
          </a:xfrm>
          <a:prstGeom prst="rect">
            <a:avLst/>
          </a:prstGeom>
          <a:noFill/>
        </p:spPr>
        <p:txBody>
          <a:bodyPr wrap="square" rtlCol="0">
            <a:spAutoFit/>
          </a:bodyPr>
          <a:lstStyle/>
          <a:p>
            <a:pPr marL="0" marR="0" lvl="0" indent="0" algn="l" defTabSz="685749" rtl="0" eaLnBrk="1" fontAlgn="auto" latinLnBrk="0" hangingPunct="1">
              <a:lnSpc>
                <a:spcPct val="100000"/>
              </a:lnSpc>
              <a:spcBef>
                <a:spcPts val="700"/>
              </a:spcBef>
              <a:spcAft>
                <a:spcPts val="0"/>
              </a:spcAft>
              <a:buClrTx/>
              <a:buSzTx/>
              <a:buFontTx/>
              <a:buNone/>
              <a:tabLst/>
              <a:defRPr/>
            </a:pPr>
            <a:r>
              <a:rPr kumimoji="0" lang="en-US" sz="1250" b="0" i="0" u="none" strike="noStrike" kern="0" cap="none" spc="0" normalizeH="0" baseline="0" noProof="0" dirty="0">
                <a:ln>
                  <a:noFill/>
                </a:ln>
                <a:solidFill>
                  <a:srgbClr val="FFC000"/>
                </a:solidFill>
                <a:effectLst/>
                <a:uLnTx/>
                <a:uFillTx/>
                <a:latin typeface="Arial" panose="020B0604020202020204" pitchFamily="34" charset="0"/>
                <a:ea typeface="+mn-ea"/>
                <a:cs typeface="+mn-cs"/>
                <a:sym typeface="Arial"/>
              </a:rPr>
              <a:t>Migration </a:t>
            </a:r>
          </a:p>
          <a:p>
            <a:pPr marL="171442" marR="0" lvl="0" indent="-171442" algn="l" defTabSz="685749"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rPr>
              <a:t>Any SCM to DBB-Git</a:t>
            </a:r>
          </a:p>
          <a:p>
            <a:pPr marL="171442" marR="0" lvl="0" indent="-171442" algn="l" defTabSz="685749" rtl="0" eaLnBrk="1" fontAlgn="auto" latinLnBrk="0" hangingPunct="1">
              <a:lnSpc>
                <a:spcPct val="100000"/>
              </a:lnSpc>
              <a:spcBef>
                <a:spcPts val="7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Arial" panose="020B0604020202020204" pitchFamily="34" charset="0"/>
                <a:ea typeface="ＭＳ Ｐゴシック" charset="0"/>
                <a:cs typeface="Arial"/>
                <a:sym typeface="Arial"/>
              </a:rPr>
              <a:t>Complete assistance from creating your implementation plan, scripts etc.</a:t>
            </a:r>
          </a:p>
        </p:txBody>
      </p:sp>
      <p:sp>
        <p:nvSpPr>
          <p:cNvPr id="3" name="Footer Placeholder 2">
            <a:extLst>
              <a:ext uri="{FF2B5EF4-FFF2-40B4-BE49-F238E27FC236}">
                <a16:creationId xmlns:a16="http://schemas.microsoft.com/office/drawing/2014/main" id="{CD0F0A55-DF6A-D74A-B81D-8A7049E46B59}"/>
              </a:ext>
            </a:extLst>
          </p:cNvPr>
          <p:cNvSpPr>
            <a:spLocks noGrp="1"/>
          </p:cNvSpPr>
          <p:nvPr>
            <p:ph type="ftr" sz="quarter" idx="11"/>
          </p:nvPr>
        </p:nvSpPr>
        <p:spPr>
          <a:xfrm>
            <a:off x="281065" y="5398756"/>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a:cs typeface="Arial" charset="0"/>
              </a:rPr>
              <a:t>IBM Systems / Dependency Based Build client presentation/ January 2020/ © 2020 IBM Corporation</a:t>
            </a:r>
          </a:p>
        </p:txBody>
      </p:sp>
      <p:sp>
        <p:nvSpPr>
          <p:cNvPr id="5" name="Rectangle 4">
            <a:extLst>
              <a:ext uri="{FF2B5EF4-FFF2-40B4-BE49-F238E27FC236}">
                <a16:creationId xmlns:a16="http://schemas.microsoft.com/office/drawing/2014/main" id="{332FE601-C378-4BCC-9E72-C5076B00779D}"/>
              </a:ext>
            </a:extLst>
          </p:cNvPr>
          <p:cNvSpPr/>
          <p:nvPr/>
        </p:nvSpPr>
        <p:spPr>
          <a:xfrm>
            <a:off x="2243468" y="2997930"/>
            <a:ext cx="2473509" cy="2400818"/>
          </a:xfrm>
          <a:prstGeom prst="rect">
            <a:avLst/>
          </a:prstGeom>
          <a:solidFill>
            <a:srgbClr val="FFFF00">
              <a:alpha val="28000"/>
            </a:srgbClr>
          </a:solidFill>
        </p:spPr>
        <p:style>
          <a:lnRef idx="1">
            <a:schemeClr val="accent5"/>
          </a:lnRef>
          <a:fillRef idx="3">
            <a:schemeClr val="accent5"/>
          </a:fillRef>
          <a:effectRef idx="2">
            <a:schemeClr val="accent5"/>
          </a:effectRef>
          <a:fontRef idx="minor">
            <a:schemeClr val="lt1"/>
          </a:fontRef>
        </p:style>
        <p:txBody>
          <a:bodyPr wrap="square" lIns="0" tIns="0" rIns="0" bIns="0" rtlCol="0" anchor="ctr">
            <a:noAutofit/>
          </a:bodyPr>
          <a:lstStyle/>
          <a:p>
            <a:pPr algn="ctr"/>
            <a:endParaRPr lang="en-US" sz="1200" dirty="0" err="1">
              <a:solidFill>
                <a:srgbClr val="FFFFFF"/>
              </a:solidFill>
              <a:latin typeface="Arial"/>
              <a:cs typeface="Arial"/>
            </a:endParaRPr>
          </a:p>
        </p:txBody>
      </p:sp>
    </p:spTree>
    <p:extLst>
      <p:ext uri="{BB962C8B-B14F-4D97-AF65-F5344CB8AC3E}">
        <p14:creationId xmlns:p14="http://schemas.microsoft.com/office/powerpoint/2010/main" val="218011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11" name="Title 1">
            <a:extLst>
              <a:ext uri="{FF2B5EF4-FFF2-40B4-BE49-F238E27FC236}">
                <a16:creationId xmlns:a16="http://schemas.microsoft.com/office/drawing/2014/main" id="{BC20697B-F7BA-4665-B2B0-CDB0A4FD3158}"/>
              </a:ext>
            </a:extLst>
          </p:cNvPr>
          <p:cNvSpPr>
            <a:spLocks noGrp="1"/>
          </p:cNvSpPr>
          <p:nvPr>
            <p:ph type="title"/>
          </p:nvPr>
        </p:nvSpPr>
        <p:spPr>
          <a:xfrm>
            <a:off x="266700" y="223789"/>
            <a:ext cx="8610600" cy="647069"/>
          </a:xfrm>
        </p:spPr>
        <p:txBody>
          <a:bodyPr/>
          <a:lstStyle/>
          <a:p>
            <a:r>
              <a:rPr lang="en-US" sz="2700" dirty="0">
                <a:solidFill>
                  <a:schemeClr val="bg1"/>
                </a:solidFill>
              </a:rPr>
              <a:t>Repo Design Challenges    </a:t>
            </a:r>
          </a:p>
        </p:txBody>
      </p:sp>
      <p:sp>
        <p:nvSpPr>
          <p:cNvPr id="3" name="TextBox 2">
            <a:extLst>
              <a:ext uri="{FF2B5EF4-FFF2-40B4-BE49-F238E27FC236}">
                <a16:creationId xmlns:a16="http://schemas.microsoft.com/office/drawing/2014/main" id="{F59C7013-D3FC-452D-8B7B-02359C494B84}"/>
              </a:ext>
            </a:extLst>
          </p:cNvPr>
          <p:cNvSpPr txBox="1"/>
          <p:nvPr/>
        </p:nvSpPr>
        <p:spPr>
          <a:xfrm>
            <a:off x="899410" y="1215837"/>
            <a:ext cx="7629993" cy="3416320"/>
          </a:xfrm>
          <a:prstGeom prst="rect">
            <a:avLst/>
          </a:prstGeom>
          <a:solidFill>
            <a:schemeClr val="tx2">
              <a:lumMod val="75000"/>
            </a:schemeClr>
          </a:solidFill>
        </p:spPr>
        <p:txBody>
          <a:bodyPr wrap="square" rtlCol="0">
            <a:spAutoFit/>
          </a:bodyPr>
          <a:lstStyle/>
          <a:p>
            <a:pPr marL="0" marR="0" lvl="0" indent="0" algn="ctr" defTabSz="685800" rtl="0" eaLnBrk="0" fontAlgn="base" latinLnBrk="0" hangingPunct="0">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Reality</a:t>
            </a: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u="none" strike="noStrike" kern="1200" cap="none" spc="0" normalizeH="0" baseline="0" noProof="0" dirty="0">
                <a:ln>
                  <a:noFill/>
                </a:ln>
                <a:solidFill>
                  <a:srgbClr val="FFFFFF"/>
                </a:solidFill>
                <a:effectLst/>
                <a:uLnTx/>
                <a:uFillTx/>
                <a:latin typeface="Arial" panose="020B0604020202020204" pitchFamily="34" charset="0"/>
                <a:ea typeface="+mn-ea"/>
                <a:cs typeface="+mn-cs"/>
              </a:rPr>
              <a:t>Large Monolithic application designs </a:t>
            </a: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rPr>
              <a:t>Sharing code (copybook)  </a:t>
            </a: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rPr>
              <a:t>Applications are not well documented </a:t>
            </a: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chemeClr val="bg1">
                    <a:lumMod val="65000"/>
                  </a:schemeClr>
                </a:solidFill>
                <a:effectLst/>
                <a:uLnTx/>
                <a:uFillTx/>
                <a:latin typeface="Arial" panose="020B0604020202020204" pitchFamily="34" charset="0"/>
                <a:ea typeface="+mn-ea"/>
                <a:cs typeface="+mn-cs"/>
              </a:rPr>
              <a:t>Some code has not been compiled in decades</a:t>
            </a:r>
          </a:p>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	</a:t>
            </a:r>
            <a:r>
              <a:rPr kumimoji="0" lang="en-US" sz="2400" b="0" i="1" u="sng" strike="noStrike" kern="1200" cap="none" spc="0" normalizeH="0" baseline="0" noProof="0" dirty="0">
                <a:ln>
                  <a:noFill/>
                </a:ln>
                <a:solidFill>
                  <a:srgbClr val="FFFFFF"/>
                </a:solidFill>
                <a:effectLst/>
                <a:uLnTx/>
                <a:uFillTx/>
                <a:latin typeface="Arial" panose="020B0604020202020204" pitchFamily="34" charset="0"/>
                <a:ea typeface="+mn-ea"/>
                <a:cs typeface="+mn-cs"/>
              </a:rPr>
              <a:t>This makes designing repos hard!</a:t>
            </a:r>
          </a:p>
          <a:p>
            <a:pPr marL="257175" marR="0" lvl="0" indent="-257175" algn="l" defTabSz="685800" rtl="0"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9" name="Rectangle 8">
            <a:extLst>
              <a:ext uri="{FF2B5EF4-FFF2-40B4-BE49-F238E27FC236}">
                <a16:creationId xmlns:a16="http://schemas.microsoft.com/office/drawing/2014/main" id="{625F2FA5-3C10-4176-9184-4C48AB3CF197}"/>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77357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7933623" y="1"/>
            <a:ext cx="1211007" cy="1198345"/>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6847687" y="4349313"/>
            <a:ext cx="2296313"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2936C2D4-2053-4417-B4F4-9433F04612E3}"/>
              </a:ext>
            </a:extLst>
          </p:cNvPr>
          <p:cNvSpPr/>
          <p:nvPr/>
        </p:nvSpPr>
        <p:spPr>
          <a:xfrm>
            <a:off x="6002040" y="4349313"/>
            <a:ext cx="3141960" cy="7941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0" fontAlgn="base" latinLnBrk="0" hangingPunct="0">
              <a:lnSpc>
                <a:spcPct val="100000"/>
              </a:lnSpc>
              <a:spcBef>
                <a:spcPct val="0"/>
              </a:spcBef>
              <a:spcAft>
                <a:spcPct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Arial"/>
              <a:ea typeface="+mn-ea"/>
              <a:cs typeface="+mn-cs"/>
            </a:endParaRPr>
          </a:p>
        </p:txBody>
      </p:sp>
      <p:sp>
        <p:nvSpPr>
          <p:cNvPr id="11" name="Title 1">
            <a:extLst>
              <a:ext uri="{FF2B5EF4-FFF2-40B4-BE49-F238E27FC236}">
                <a16:creationId xmlns:a16="http://schemas.microsoft.com/office/drawing/2014/main" id="{BC20697B-F7BA-4665-B2B0-CDB0A4FD3158}"/>
              </a:ext>
            </a:extLst>
          </p:cNvPr>
          <p:cNvSpPr>
            <a:spLocks noGrp="1"/>
          </p:cNvSpPr>
          <p:nvPr>
            <p:ph type="title"/>
          </p:nvPr>
        </p:nvSpPr>
        <p:spPr>
          <a:xfrm>
            <a:off x="266700" y="223789"/>
            <a:ext cx="8610600" cy="647069"/>
          </a:xfrm>
        </p:spPr>
        <p:txBody>
          <a:bodyPr/>
          <a:lstStyle/>
          <a:p>
            <a:pPr lvl="0" defTabSz="685800" eaLnBrk="0" hangingPunct="0">
              <a:lnSpc>
                <a:spcPct val="100000"/>
              </a:lnSpc>
              <a:defRPr/>
            </a:pPr>
            <a:r>
              <a:rPr lang="en-US" sz="2800" dirty="0">
                <a:solidFill>
                  <a:srgbClr val="FFFFFF"/>
                </a:solidFill>
                <a:latin typeface="Arial" panose="020B0604020202020204" pitchFamily="34" charset="0"/>
              </a:rPr>
              <a:t>What is a  “large  monolithic application” </a:t>
            </a:r>
          </a:p>
        </p:txBody>
      </p:sp>
      <p:sp>
        <p:nvSpPr>
          <p:cNvPr id="3" name="TextBox 2">
            <a:extLst>
              <a:ext uri="{FF2B5EF4-FFF2-40B4-BE49-F238E27FC236}">
                <a16:creationId xmlns:a16="http://schemas.microsoft.com/office/drawing/2014/main" id="{F59C7013-D3FC-452D-8B7B-02359C494B84}"/>
              </a:ext>
            </a:extLst>
          </p:cNvPr>
          <p:cNvSpPr txBox="1"/>
          <p:nvPr/>
        </p:nvSpPr>
        <p:spPr>
          <a:xfrm>
            <a:off x="899410" y="1215837"/>
            <a:ext cx="7629993" cy="2308324"/>
          </a:xfrm>
          <a:prstGeom prst="rect">
            <a:avLst/>
          </a:prstGeom>
          <a:solidFill>
            <a:schemeClr val="tx2">
              <a:lumMod val="75000"/>
            </a:schemeClr>
          </a:solidFill>
        </p:spPr>
        <p:txBody>
          <a:bodyPr wrap="square" rtlCol="0">
            <a:spAutoFit/>
          </a:bodyPr>
          <a:lstStyle/>
          <a:p>
            <a:pPr marR="0" lvl="0" algn="ctr" defTabSz="685800" rtl="0" eaLnBrk="0" fontAlgn="base" latinLnBrk="0" hangingPunct="0">
              <a:lnSpc>
                <a:spcPct val="100000"/>
              </a:lnSpc>
              <a:spcBef>
                <a:spcPct val="0"/>
              </a:spcBef>
              <a:spcAft>
                <a:spcPct val="0"/>
              </a:spcAft>
              <a:buClrTx/>
              <a:buSzTx/>
              <a:tabLst/>
              <a:defRPr/>
            </a:pPr>
            <a:r>
              <a:rPr lang="en-US" sz="2400" dirty="0">
                <a:solidFill>
                  <a:srgbClr val="FFFFFF"/>
                </a:solidFill>
                <a:latin typeface="Arial" panose="020B0604020202020204" pitchFamily="34" charset="0"/>
              </a:rPr>
              <a:t>A mainframe design pattern where  many smaller programs are interrelated as one large Business Application.  </a:t>
            </a:r>
          </a:p>
          <a:p>
            <a:pPr marR="0" lvl="0" algn="l" defTabSz="685800" rtl="0" eaLnBrk="0" fontAlgn="base" latinLnBrk="0" hangingPunct="0">
              <a:lnSpc>
                <a:spcPct val="100000"/>
              </a:lnSpc>
              <a:spcBef>
                <a:spcPct val="0"/>
              </a:spcBef>
              <a:spcAft>
                <a:spcPct val="0"/>
              </a:spcAft>
              <a:buClrTx/>
              <a:buSzTx/>
              <a:tabLst/>
              <a:defRPr/>
            </a:pPr>
            <a:endParaRPr lang="en-US" sz="2400" dirty="0">
              <a:solidFill>
                <a:srgbClr val="FFFFFF"/>
              </a:solidFill>
              <a:latin typeface="Arial" panose="020B0604020202020204" pitchFamily="34" charset="0"/>
            </a:endParaRPr>
          </a:p>
          <a:p>
            <a:pPr marR="0" lvl="0" algn="l" defTabSz="685800" rtl="0" eaLnBrk="0" fontAlgn="base" latinLnBrk="0" hangingPunct="0">
              <a:lnSpc>
                <a:spcPct val="100000"/>
              </a:lnSpc>
              <a:spcBef>
                <a:spcPct val="0"/>
              </a:spcBef>
              <a:spcAft>
                <a:spcPct val="0"/>
              </a:spcAft>
              <a:buClrTx/>
              <a:buSzTx/>
              <a:tabLst/>
              <a:defRPr/>
            </a:pPr>
            <a:endParaRPr lang="en-US" sz="2400" dirty="0">
              <a:solidFill>
                <a:srgbClr val="FFFFFF"/>
              </a:solidFill>
              <a:latin typeface="Arial" panose="020B0604020202020204" pitchFamily="34" charset="0"/>
            </a:endParaRPr>
          </a:p>
          <a:p>
            <a:pPr marR="0" lvl="0" algn="ctr" defTabSz="685800" rtl="0" eaLnBrk="0" fontAlgn="base" latinLnBrk="0" hangingPunct="0">
              <a:lnSpc>
                <a:spcPct val="100000"/>
              </a:lnSpc>
              <a:spcBef>
                <a:spcPct val="0"/>
              </a:spcBef>
              <a:spcAft>
                <a:spcPct val="0"/>
              </a:spcAft>
              <a:buClrTx/>
              <a:buSzTx/>
              <a:tabLst/>
              <a:defRPr/>
            </a:pPr>
            <a:r>
              <a:rPr lang="en-US" sz="2400" i="1" dirty="0">
                <a:solidFill>
                  <a:srgbClr val="FFFFFF"/>
                </a:solidFill>
                <a:latin typeface="Arial" panose="020B0604020202020204" pitchFamily="34" charset="0"/>
              </a:rPr>
              <a:t>For example …</a:t>
            </a:r>
          </a:p>
        </p:txBody>
      </p:sp>
      <p:sp>
        <p:nvSpPr>
          <p:cNvPr id="9" name="Rectangle 8">
            <a:extLst>
              <a:ext uri="{FF2B5EF4-FFF2-40B4-BE49-F238E27FC236}">
                <a16:creationId xmlns:a16="http://schemas.microsoft.com/office/drawing/2014/main" id="{625F2FA5-3C10-4176-9184-4C48AB3CF197}"/>
              </a:ext>
            </a:extLst>
          </p:cNvPr>
          <p:cNvSpPr/>
          <p:nvPr/>
        </p:nvSpPr>
        <p:spPr bwMode="auto">
          <a:xfrm>
            <a:off x="7981290" y="0"/>
            <a:ext cx="1163340" cy="994171"/>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lvl="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19476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A3851-C14F-40FF-B234-4F879CE73A24}"/>
              </a:ext>
            </a:extLst>
          </p:cNvPr>
          <p:cNvSpPr>
            <a:spLocks noGrp="1"/>
          </p:cNvSpPr>
          <p:nvPr>
            <p:ph type="title"/>
          </p:nvPr>
        </p:nvSpPr>
        <p:spPr>
          <a:xfrm>
            <a:off x="239172" y="143354"/>
            <a:ext cx="8904828" cy="774563"/>
          </a:xfrm>
        </p:spPr>
        <p:txBody>
          <a:bodyPr/>
          <a:lstStyle/>
          <a:p>
            <a:r>
              <a:rPr lang="en-US" dirty="0"/>
              <a:t>An ADDI map of large  applications and their interrelationships</a:t>
            </a:r>
          </a:p>
        </p:txBody>
      </p:sp>
      <p:sp>
        <p:nvSpPr>
          <p:cNvPr id="3" name="Content Placeholder 2">
            <a:extLst>
              <a:ext uri="{FF2B5EF4-FFF2-40B4-BE49-F238E27FC236}">
                <a16:creationId xmlns:a16="http://schemas.microsoft.com/office/drawing/2014/main" id="{078F5310-1BBA-9B4D-BF93-3997A5667101}"/>
              </a:ext>
            </a:extLst>
          </p:cNvPr>
          <p:cNvSpPr>
            <a:spLocks noGrp="1"/>
          </p:cNvSpPr>
          <p:nvPr>
            <p:ph sz="quarter" idx="13"/>
          </p:nvPr>
        </p:nvSpPr>
        <p:spPr>
          <a:xfrm>
            <a:off x="239316" y="1160585"/>
            <a:ext cx="8466146" cy="3904901"/>
          </a:xfrm>
        </p:spPr>
        <p:txBody>
          <a:bodyPr/>
          <a:lstStyle/>
          <a:p>
            <a:endParaRPr lang="en-US" dirty="0"/>
          </a:p>
        </p:txBody>
      </p:sp>
      <p:pic>
        <p:nvPicPr>
          <p:cNvPr id="4" name="Picture 3">
            <a:extLst>
              <a:ext uri="{FF2B5EF4-FFF2-40B4-BE49-F238E27FC236}">
                <a16:creationId xmlns:a16="http://schemas.microsoft.com/office/drawing/2014/main" id="{E05138D5-AC9B-401B-894D-6739E111208C}"/>
              </a:ext>
            </a:extLst>
          </p:cNvPr>
          <p:cNvPicPr>
            <a:picLocks noChangeAspect="1"/>
          </p:cNvPicPr>
          <p:nvPr/>
        </p:nvPicPr>
        <p:blipFill>
          <a:blip r:embed="rId3"/>
          <a:stretch>
            <a:fillRect/>
          </a:stretch>
        </p:blipFill>
        <p:spPr>
          <a:xfrm>
            <a:off x="0" y="1009020"/>
            <a:ext cx="9144000" cy="3991126"/>
          </a:xfrm>
          <a:prstGeom prst="rect">
            <a:avLst/>
          </a:prstGeom>
        </p:spPr>
      </p:pic>
    </p:spTree>
    <p:extLst>
      <p:ext uri="{BB962C8B-B14F-4D97-AF65-F5344CB8AC3E}">
        <p14:creationId xmlns:p14="http://schemas.microsoft.com/office/powerpoint/2010/main" val="792041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The goal of Componentization is to  break up large applications  into smaller, manageable repo’s</a:t>
            </a:r>
          </a:p>
        </p:txBody>
      </p:sp>
      <p:sp>
        <p:nvSpPr>
          <p:cNvPr id="6" name="Text Placeholder 5"/>
          <p:cNvSpPr>
            <a:spLocks noGrp="1"/>
          </p:cNvSpPr>
          <p:nvPr>
            <p:ph sz="quarter" idx="13"/>
          </p:nvPr>
        </p:nvSpPr>
        <p:spPr>
          <a:xfrm>
            <a:off x="239317" y="1160585"/>
            <a:ext cx="4051116" cy="3576913"/>
          </a:xfrm>
        </p:spPr>
        <p:txBody>
          <a:bodyPr>
            <a:normAutofit fontScale="70000" lnSpcReduction="20000"/>
          </a:bodyPr>
          <a:lstStyle/>
          <a:p>
            <a:pPr>
              <a:lnSpc>
                <a:spcPct val="120000"/>
              </a:lnSpc>
            </a:pPr>
            <a:r>
              <a:rPr lang="en-US" dirty="0"/>
              <a:t>The source code of the entire IT landscape should be stored in several Git repositories, rather than just one</a:t>
            </a:r>
            <a:r>
              <a:rPr lang="en-DE" dirty="0"/>
              <a:t>.</a:t>
            </a:r>
          </a:p>
          <a:p>
            <a:pPr>
              <a:lnSpc>
                <a:spcPct val="120000"/>
              </a:lnSpc>
            </a:pPr>
            <a:r>
              <a:rPr lang="en-US" dirty="0"/>
              <a:t>The scope of the git repository varies but let's consider that each application has its own repository. We’ll call it an </a:t>
            </a:r>
            <a:r>
              <a:rPr lang="en-US" b="1" i="1" dirty="0"/>
              <a:t>application component</a:t>
            </a:r>
            <a:r>
              <a:rPr lang="en-US" dirty="0"/>
              <a:t>.</a:t>
            </a:r>
          </a:p>
          <a:p>
            <a:pPr>
              <a:lnSpc>
                <a:spcPct val="120000"/>
              </a:lnSpc>
            </a:pPr>
            <a:r>
              <a:rPr lang="en-US" dirty="0"/>
              <a:t>While identifying their scope might not be obvious, you will encounter components on the mainframe as you would elsewhere.</a:t>
            </a:r>
            <a:br>
              <a:rPr lang="en-US" dirty="0"/>
            </a:br>
            <a:r>
              <a:rPr lang="en-US" dirty="0"/>
              <a:t>As an example, you can identify the elements which are used solely within a component. Very often the component provides some well-defined interfaces (in COBOL, they are expressed by copybooks). The component itself, can again consume copybooks (aka interfaces) of other components.</a:t>
            </a:r>
            <a:r>
              <a:rPr lang="en-DE" dirty="0"/>
              <a:t> </a:t>
            </a:r>
            <a:endParaRPr lang="en-US" dirty="0"/>
          </a:p>
        </p:txBody>
      </p:sp>
      <p:grpSp>
        <p:nvGrpSpPr>
          <p:cNvPr id="3" name="Group 2">
            <a:extLst>
              <a:ext uri="{FF2B5EF4-FFF2-40B4-BE49-F238E27FC236}">
                <a16:creationId xmlns:a16="http://schemas.microsoft.com/office/drawing/2014/main" id="{34A3A0F6-A9BD-3B41-96A2-084AC28A095C}"/>
              </a:ext>
            </a:extLst>
          </p:cNvPr>
          <p:cNvGrpSpPr/>
          <p:nvPr/>
        </p:nvGrpSpPr>
        <p:grpSpPr>
          <a:xfrm>
            <a:off x="4572000" y="670482"/>
            <a:ext cx="4141202" cy="4329664"/>
            <a:chOff x="5887397" y="594893"/>
            <a:chExt cx="5898943" cy="6044338"/>
          </a:xfrm>
        </p:grpSpPr>
        <p:sp>
          <p:nvSpPr>
            <p:cNvPr id="9" name="Rectangle 8">
              <a:extLst>
                <a:ext uri="{FF2B5EF4-FFF2-40B4-BE49-F238E27FC236}">
                  <a16:creationId xmlns:a16="http://schemas.microsoft.com/office/drawing/2014/main" id="{B1CC3D07-BA97-2B40-88FD-6748C33210F7}"/>
                </a:ext>
              </a:extLst>
            </p:cNvPr>
            <p:cNvSpPr/>
            <p:nvPr/>
          </p:nvSpPr>
          <p:spPr>
            <a:xfrm>
              <a:off x="7652839" y="1682287"/>
              <a:ext cx="2292208" cy="1043735"/>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88474A8-8EDD-D848-B8F6-81865032DB3E}"/>
                </a:ext>
              </a:extLst>
            </p:cNvPr>
            <p:cNvSpPr/>
            <p:nvPr/>
          </p:nvSpPr>
          <p:spPr>
            <a:xfrm>
              <a:off x="7652839" y="1017297"/>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Public Interfaces</a:t>
              </a:r>
              <a:b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of  Application 1</a:t>
              </a:r>
            </a:p>
          </p:txBody>
        </p:sp>
        <p:sp>
          <p:nvSpPr>
            <p:cNvPr id="11" name="Rounded Rectangle 10">
              <a:extLst>
                <a:ext uri="{FF2B5EF4-FFF2-40B4-BE49-F238E27FC236}">
                  <a16:creationId xmlns:a16="http://schemas.microsoft.com/office/drawing/2014/main" id="{F838016D-2969-3948-B1A8-44CE209CC2C9}"/>
                </a:ext>
              </a:extLst>
            </p:cNvPr>
            <p:cNvSpPr/>
            <p:nvPr/>
          </p:nvSpPr>
          <p:spPr>
            <a:xfrm>
              <a:off x="7504558" y="594893"/>
              <a:ext cx="2594919" cy="2372097"/>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5B0EB9F-65A6-334B-B83D-108C195D87EE}"/>
                </a:ext>
              </a:extLst>
            </p:cNvPr>
            <p:cNvSpPr txBox="1"/>
            <p:nvPr/>
          </p:nvSpPr>
          <p:spPr>
            <a:xfrm>
              <a:off x="8143237" y="631771"/>
              <a:ext cx="1367732" cy="343732"/>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prstClr val="black"/>
                  </a:solidFill>
                  <a:effectLst/>
                  <a:uLnTx/>
                  <a:uFillTx/>
                </a:rPr>
                <a:t>Application 1</a:t>
              </a:r>
            </a:p>
          </p:txBody>
        </p:sp>
        <p:sp>
          <p:nvSpPr>
            <p:cNvPr id="13" name="TextBox 12">
              <a:extLst>
                <a:ext uri="{FF2B5EF4-FFF2-40B4-BE49-F238E27FC236}">
                  <a16:creationId xmlns:a16="http://schemas.microsoft.com/office/drawing/2014/main" id="{A29D3692-DEE2-5A47-813A-261C3ABE2B42}"/>
                </a:ext>
              </a:extLst>
            </p:cNvPr>
            <p:cNvSpPr txBox="1"/>
            <p:nvPr/>
          </p:nvSpPr>
          <p:spPr>
            <a:xfrm>
              <a:off x="7839303" y="1735358"/>
              <a:ext cx="1975598" cy="74117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solidFill>
                  <a:effectLst/>
                  <a:uLnTx/>
                  <a:uFillTx/>
                </a:rPr>
                <a:t>Private</a:t>
              </a:r>
              <a:r>
                <a:rPr kumimoji="0" lang="fr-FR" sz="900" b="0" i="0" u="none" strike="noStrike" kern="0" cap="none" spc="0" normalizeH="0" baseline="0" noProof="0" dirty="0">
                  <a:ln>
                    <a:noFill/>
                  </a:ln>
                  <a:solidFill>
                    <a:prstClr val="black"/>
                  </a:solidFill>
                  <a:effectLst/>
                  <a:uLnTx/>
                  <a:uFillTx/>
                </a:rPr>
                <a:t> </a:t>
              </a:r>
              <a:r>
                <a:rPr kumimoji="0" lang="en-US" sz="900" b="0" i="0" u="none" strike="noStrike" kern="0" cap="none" spc="0" normalizeH="0" baseline="0" noProof="0" dirty="0">
                  <a:ln>
                    <a:noFill/>
                  </a:ln>
                  <a:solidFill>
                    <a:prstClr val="black"/>
                  </a:solidFill>
                  <a:effectLst/>
                  <a:uLnTx/>
                  <a:uFillTx/>
                </a:rPr>
                <a:t>Implementation</a:t>
              </a:r>
              <a:br>
                <a:rPr kumimoji="0" lang="fr-FR" sz="900" b="0" i="0" u="none" strike="noStrike" kern="0" cap="none" spc="0" normalizeH="0" baseline="0" noProof="0" dirty="0">
                  <a:ln>
                    <a:noFill/>
                  </a:ln>
                  <a:solidFill>
                    <a:prstClr val="black"/>
                  </a:solidFill>
                  <a:effectLst/>
                  <a:uLnTx/>
                  <a:uFillTx/>
                </a:rPr>
              </a:br>
              <a:r>
                <a:rPr kumimoji="0" lang="fr-FR" sz="900" b="0" i="0" u="none" strike="noStrike" kern="0" cap="none" spc="0" normalizeH="0" baseline="0" noProof="0" dirty="0">
                  <a:ln>
                    <a:noFill/>
                  </a:ln>
                  <a:solidFill>
                    <a:prstClr val="black"/>
                  </a:solidFill>
                  <a:effectLst/>
                  <a:uLnTx/>
                  <a:uFillTx/>
                </a:rPr>
                <a:t>of Application 1</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black"/>
                </a:solidFill>
                <a:effectLst/>
                <a:uLnTx/>
                <a:uFillTx/>
              </a:endParaRPr>
            </a:p>
          </p:txBody>
        </p:sp>
        <p:sp>
          <p:nvSpPr>
            <p:cNvPr id="14" name="Rectangle 13">
              <a:extLst>
                <a:ext uri="{FF2B5EF4-FFF2-40B4-BE49-F238E27FC236}">
                  <a16:creationId xmlns:a16="http://schemas.microsoft.com/office/drawing/2014/main" id="{5FA17B8C-09DC-3140-9957-4BEE9A64C891}"/>
                </a:ext>
              </a:extLst>
            </p:cNvPr>
            <p:cNvSpPr/>
            <p:nvPr/>
          </p:nvSpPr>
          <p:spPr>
            <a:xfrm>
              <a:off x="6035678" y="4286024"/>
              <a:ext cx="2292208" cy="1340233"/>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D49F864-F420-3844-B318-50A13FDAFB85}"/>
                </a:ext>
              </a:extLst>
            </p:cNvPr>
            <p:cNvSpPr/>
            <p:nvPr/>
          </p:nvSpPr>
          <p:spPr>
            <a:xfrm>
              <a:off x="6035678" y="3621034"/>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Public Interfaces</a:t>
              </a:r>
              <a:b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of Application 2</a:t>
              </a:r>
            </a:p>
          </p:txBody>
        </p:sp>
        <p:sp>
          <p:nvSpPr>
            <p:cNvPr id="16" name="Rounded Rectangle 15">
              <a:extLst>
                <a:ext uri="{FF2B5EF4-FFF2-40B4-BE49-F238E27FC236}">
                  <a16:creationId xmlns:a16="http://schemas.microsoft.com/office/drawing/2014/main" id="{7FC3192F-5E50-FC4E-A1A6-9EB2210D36CB}"/>
                </a:ext>
              </a:extLst>
            </p:cNvPr>
            <p:cNvSpPr/>
            <p:nvPr/>
          </p:nvSpPr>
          <p:spPr>
            <a:xfrm>
              <a:off x="5887397" y="3198629"/>
              <a:ext cx="2594919" cy="2648313"/>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4A9B1E6B-0A76-354F-9D03-917E2BD958C3}"/>
                </a:ext>
              </a:extLst>
            </p:cNvPr>
            <p:cNvSpPr txBox="1"/>
            <p:nvPr/>
          </p:nvSpPr>
          <p:spPr>
            <a:xfrm>
              <a:off x="6526076" y="3235506"/>
              <a:ext cx="1367732" cy="343732"/>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a:ln>
                    <a:noFill/>
                  </a:ln>
                  <a:solidFill>
                    <a:prstClr val="black"/>
                  </a:solidFill>
                  <a:effectLst/>
                  <a:uLnTx/>
                  <a:uFillTx/>
                </a:rPr>
                <a:t>Application 2</a:t>
              </a:r>
              <a:endParaRPr kumimoji="0" lang="fr-FR" sz="1000" b="1" i="0" u="none" strike="noStrike" kern="0" cap="none" spc="0" normalizeH="0" baseline="0" noProof="0" dirty="0">
                <a:ln>
                  <a:noFill/>
                </a:ln>
                <a:solidFill>
                  <a:prstClr val="black"/>
                </a:solidFill>
                <a:effectLst/>
                <a:uLnTx/>
                <a:uFillTx/>
              </a:endParaRPr>
            </a:p>
          </p:txBody>
        </p:sp>
        <p:sp>
          <p:nvSpPr>
            <p:cNvPr id="18" name="TextBox 17">
              <a:extLst>
                <a:ext uri="{FF2B5EF4-FFF2-40B4-BE49-F238E27FC236}">
                  <a16:creationId xmlns:a16="http://schemas.microsoft.com/office/drawing/2014/main" id="{C8914E7B-B1D5-8646-A624-B9BB25B6F757}"/>
                </a:ext>
              </a:extLst>
            </p:cNvPr>
            <p:cNvSpPr txBox="1"/>
            <p:nvPr/>
          </p:nvSpPr>
          <p:spPr>
            <a:xfrm>
              <a:off x="6222143" y="4339094"/>
              <a:ext cx="1975598" cy="74117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solidFill>
                  <a:effectLst/>
                  <a:uLnTx/>
                  <a:uFillTx/>
                </a:rPr>
                <a:t>Private Implementation</a:t>
              </a:r>
              <a:br>
                <a:rPr kumimoji="0" lang="fr-FR" sz="900" b="0" i="0" u="none" strike="noStrike" kern="0" cap="none" spc="0" normalizeH="0" baseline="0" noProof="0" dirty="0">
                  <a:ln>
                    <a:noFill/>
                  </a:ln>
                  <a:solidFill>
                    <a:prstClr val="black"/>
                  </a:solidFill>
                  <a:effectLst/>
                  <a:uLnTx/>
                  <a:uFillTx/>
                </a:rPr>
              </a:br>
              <a:r>
                <a:rPr kumimoji="0" lang="fr-FR" sz="900" b="0" i="0" u="none" strike="noStrike" kern="0" cap="none" spc="0" normalizeH="0" baseline="0" noProof="0" dirty="0">
                  <a:ln>
                    <a:noFill/>
                  </a:ln>
                  <a:solidFill>
                    <a:prstClr val="black"/>
                  </a:solidFill>
                  <a:effectLst/>
                  <a:uLnTx/>
                  <a:uFillTx/>
                </a:rPr>
                <a:t>of Application 2</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black"/>
                </a:solidFill>
                <a:effectLst/>
                <a:uLnTx/>
                <a:uFillTx/>
              </a:endParaRPr>
            </a:p>
          </p:txBody>
        </p:sp>
        <p:sp>
          <p:nvSpPr>
            <p:cNvPr id="19" name="Rectangle 18">
              <a:extLst>
                <a:ext uri="{FF2B5EF4-FFF2-40B4-BE49-F238E27FC236}">
                  <a16:creationId xmlns:a16="http://schemas.microsoft.com/office/drawing/2014/main" id="{2C898FF9-B7AC-B948-8F2D-B40484A6FD08}"/>
                </a:ext>
              </a:extLst>
            </p:cNvPr>
            <p:cNvSpPr/>
            <p:nvPr/>
          </p:nvSpPr>
          <p:spPr>
            <a:xfrm>
              <a:off x="6044477" y="4927090"/>
              <a:ext cx="1149449" cy="417090"/>
            </a:xfrm>
            <a:prstGeom prst="rect">
              <a:avLst/>
            </a:prstGeom>
            <a:solidFill>
              <a:srgbClr val="E67679"/>
            </a:solidFill>
            <a:ln w="12700" cap="flat" cmpd="sng" algn="ctr">
              <a:solidFill>
                <a:srgbClr val="5B9BD5">
                  <a:shade val="50000"/>
                </a:srgbClr>
              </a:solidFill>
              <a:prstDash val="dash"/>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Interfaces of </a:t>
              </a:r>
              <a:b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Application 1</a:t>
              </a: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B08D8A-CAA5-B444-BD97-CA5A3D309B50}"/>
                </a:ext>
              </a:extLst>
            </p:cNvPr>
            <p:cNvSpPr/>
            <p:nvPr/>
          </p:nvSpPr>
          <p:spPr>
            <a:xfrm>
              <a:off x="7193926" y="4927090"/>
              <a:ext cx="1133961" cy="414118"/>
            </a:xfrm>
            <a:prstGeom prst="rect">
              <a:avLst/>
            </a:prstGeom>
            <a:solidFill>
              <a:srgbClr val="E67679"/>
            </a:solidFill>
            <a:ln w="12700" cap="flat" cmpd="sng" algn="ctr">
              <a:solidFill>
                <a:srgbClr val="5B9BD5">
                  <a:shade val="50000"/>
                </a:srgbClr>
              </a:solidFill>
              <a:prstDash val="dash"/>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Interfaces of</a:t>
              </a:r>
              <a:b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Application 3</a:t>
              </a:r>
            </a:p>
          </p:txBody>
        </p:sp>
        <p:sp>
          <p:nvSpPr>
            <p:cNvPr id="21" name="Rectangle 20">
              <a:extLst>
                <a:ext uri="{FF2B5EF4-FFF2-40B4-BE49-F238E27FC236}">
                  <a16:creationId xmlns:a16="http://schemas.microsoft.com/office/drawing/2014/main" id="{C1B6DC9A-B6EA-B948-94BC-A2F3AF6A6CDB}"/>
                </a:ext>
              </a:extLst>
            </p:cNvPr>
            <p:cNvSpPr/>
            <p:nvPr/>
          </p:nvSpPr>
          <p:spPr>
            <a:xfrm>
              <a:off x="9339702" y="4275070"/>
              <a:ext cx="2292208" cy="1351187"/>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DD49B02-C486-304C-8611-8A944C1690F2}"/>
                </a:ext>
              </a:extLst>
            </p:cNvPr>
            <p:cNvSpPr/>
            <p:nvPr/>
          </p:nvSpPr>
          <p:spPr>
            <a:xfrm>
              <a:off x="9339702" y="3610081"/>
              <a:ext cx="2292208" cy="66498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Public Interfaces</a:t>
              </a:r>
              <a:b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white"/>
                  </a:solidFill>
                  <a:effectLst/>
                  <a:uLnTx/>
                  <a:uFillTx/>
                  <a:latin typeface="Calibri" panose="020F0502020204030204"/>
                  <a:ea typeface="+mn-ea"/>
                  <a:cs typeface="+mn-cs"/>
                </a:rPr>
                <a:t>of Application 3</a:t>
              </a:r>
            </a:p>
          </p:txBody>
        </p:sp>
        <p:sp>
          <p:nvSpPr>
            <p:cNvPr id="23" name="Rounded Rectangle 22">
              <a:extLst>
                <a:ext uri="{FF2B5EF4-FFF2-40B4-BE49-F238E27FC236}">
                  <a16:creationId xmlns:a16="http://schemas.microsoft.com/office/drawing/2014/main" id="{FCB6C4DA-3BAA-7049-8D6B-0EF822B4AD45}"/>
                </a:ext>
              </a:extLst>
            </p:cNvPr>
            <p:cNvSpPr/>
            <p:nvPr/>
          </p:nvSpPr>
          <p:spPr>
            <a:xfrm>
              <a:off x="9191421" y="3187676"/>
              <a:ext cx="2594919" cy="2659266"/>
            </a:xfrm>
            <a:prstGeom prst="roundRect">
              <a:avLst/>
            </a:prstGeom>
            <a:noFill/>
            <a:ln w="12700" cap="flat" cmpd="sng" algn="ctr">
              <a:solidFill>
                <a:srgbClr val="5B9BD5">
                  <a:shade val="50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sz="10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7949B315-FAC6-BF40-9376-773BDE634B97}"/>
                </a:ext>
              </a:extLst>
            </p:cNvPr>
            <p:cNvSpPr txBox="1"/>
            <p:nvPr/>
          </p:nvSpPr>
          <p:spPr>
            <a:xfrm>
              <a:off x="9830100" y="3224554"/>
              <a:ext cx="1367732" cy="343732"/>
            </a:xfrm>
            <a:prstGeom prst="rect">
              <a:avLst/>
            </a:prstGeom>
            <a:noFill/>
          </p:spPr>
          <p:txBody>
            <a:bodyPr wrap="squar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sz="1000" b="1" i="0" u="none" strike="noStrike" kern="0" cap="none" spc="0" normalizeH="0" baseline="0" noProof="0" dirty="0">
                  <a:ln>
                    <a:noFill/>
                  </a:ln>
                  <a:solidFill>
                    <a:prstClr val="black"/>
                  </a:solidFill>
                  <a:effectLst/>
                  <a:uLnTx/>
                  <a:uFillTx/>
                </a:rPr>
                <a:t>Application 3</a:t>
              </a:r>
            </a:p>
          </p:txBody>
        </p:sp>
        <p:sp>
          <p:nvSpPr>
            <p:cNvPr id="25" name="TextBox 24">
              <a:extLst>
                <a:ext uri="{FF2B5EF4-FFF2-40B4-BE49-F238E27FC236}">
                  <a16:creationId xmlns:a16="http://schemas.microsoft.com/office/drawing/2014/main" id="{4D04D961-0AB9-7D46-B36F-6E19C6E92E35}"/>
                </a:ext>
              </a:extLst>
            </p:cNvPr>
            <p:cNvSpPr txBox="1"/>
            <p:nvPr/>
          </p:nvSpPr>
          <p:spPr>
            <a:xfrm>
              <a:off x="9526166" y="4328142"/>
              <a:ext cx="1975598" cy="74117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prstClr val="black"/>
                  </a:solidFill>
                  <a:effectLst/>
                  <a:uLnTx/>
                  <a:uFillTx/>
                </a:rPr>
                <a:t>Private Implementation</a:t>
              </a:r>
              <a:br>
                <a:rPr kumimoji="0" lang="fr-FR" sz="900" b="0" i="0" u="none" strike="noStrike" kern="0" cap="none" spc="0" normalizeH="0" baseline="0" noProof="0" dirty="0">
                  <a:ln>
                    <a:noFill/>
                  </a:ln>
                  <a:solidFill>
                    <a:prstClr val="black"/>
                  </a:solidFill>
                  <a:effectLst/>
                  <a:uLnTx/>
                  <a:uFillTx/>
                </a:rPr>
              </a:br>
              <a:r>
                <a:rPr kumimoji="0" lang="fr-FR" sz="900" b="0" i="0" u="none" strike="noStrike" kern="0" cap="none" spc="0" normalizeH="0" baseline="0" noProof="0" dirty="0">
                  <a:ln>
                    <a:noFill/>
                  </a:ln>
                  <a:solidFill>
                    <a:prstClr val="black"/>
                  </a:solidFill>
                  <a:effectLst/>
                  <a:uLnTx/>
                  <a:uFillTx/>
                </a:rPr>
                <a:t>of Application 3</a:t>
              </a:r>
            </a:p>
            <a:p>
              <a:pPr marL="0" marR="0" lvl="0" indent="0" defTabSz="914400" eaLnBrk="0" fontAlgn="base" latinLnBrk="0" hangingPunct="0">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prstClr val="black"/>
                </a:solidFill>
                <a:effectLst/>
                <a:uLnTx/>
                <a:uFillTx/>
              </a:endParaRPr>
            </a:p>
          </p:txBody>
        </p:sp>
        <p:sp>
          <p:nvSpPr>
            <p:cNvPr id="26" name="Rectangle 25">
              <a:extLst>
                <a:ext uri="{FF2B5EF4-FFF2-40B4-BE49-F238E27FC236}">
                  <a16:creationId xmlns:a16="http://schemas.microsoft.com/office/drawing/2014/main" id="{3966A384-B448-C746-ADBD-41D1F8BFF484}"/>
                </a:ext>
              </a:extLst>
            </p:cNvPr>
            <p:cNvSpPr/>
            <p:nvPr/>
          </p:nvSpPr>
          <p:spPr>
            <a:xfrm>
              <a:off x="9339000" y="5355392"/>
              <a:ext cx="2292909" cy="266950"/>
            </a:xfrm>
            <a:prstGeom prst="rect">
              <a:avLst/>
            </a:prstGeom>
            <a:solidFill>
              <a:srgbClr val="FFC000">
                <a:lumMod val="75000"/>
              </a:srgbClr>
            </a:solidFill>
            <a:ln w="12700" cap="flat" cmpd="sng" algn="ctr">
              <a:solidFill>
                <a:srgbClr val="5B9BD5">
                  <a:shade val="50000"/>
                </a:srgbClr>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Cross cutting interfaces</a:t>
              </a:r>
            </a:p>
          </p:txBody>
        </p:sp>
        <p:sp>
          <p:nvSpPr>
            <p:cNvPr id="27" name="Rectangle 26">
              <a:extLst>
                <a:ext uri="{FF2B5EF4-FFF2-40B4-BE49-F238E27FC236}">
                  <a16:creationId xmlns:a16="http://schemas.microsoft.com/office/drawing/2014/main" id="{538F0744-B398-AF44-B778-BE897BB30881}"/>
                </a:ext>
              </a:extLst>
            </p:cNvPr>
            <p:cNvSpPr/>
            <p:nvPr/>
          </p:nvSpPr>
          <p:spPr>
            <a:xfrm>
              <a:off x="6032120" y="5350373"/>
              <a:ext cx="2292909" cy="266950"/>
            </a:xfrm>
            <a:prstGeom prst="rect">
              <a:avLst/>
            </a:prstGeom>
            <a:solidFill>
              <a:srgbClr val="FFC000">
                <a:lumMod val="75000"/>
              </a:srgbClr>
            </a:solidFill>
            <a:ln w="12700" cap="flat" cmpd="sng" algn="ctr">
              <a:solidFill>
                <a:srgbClr val="5B9BD5">
                  <a:shade val="50000"/>
                </a:srgbClr>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Cross cutting interfaces</a:t>
              </a:r>
            </a:p>
          </p:txBody>
        </p:sp>
        <p:sp>
          <p:nvSpPr>
            <p:cNvPr id="28" name="Rectangle 27">
              <a:extLst>
                <a:ext uri="{FF2B5EF4-FFF2-40B4-BE49-F238E27FC236}">
                  <a16:creationId xmlns:a16="http://schemas.microsoft.com/office/drawing/2014/main" id="{F3829DD3-07D9-ED47-ABC9-BC84BAEB2842}"/>
                </a:ext>
              </a:extLst>
            </p:cNvPr>
            <p:cNvSpPr/>
            <p:nvPr/>
          </p:nvSpPr>
          <p:spPr>
            <a:xfrm>
              <a:off x="9338999" y="4932526"/>
              <a:ext cx="1149449" cy="417090"/>
            </a:xfrm>
            <a:prstGeom prst="rect">
              <a:avLst/>
            </a:prstGeom>
            <a:solidFill>
              <a:srgbClr val="E67679"/>
            </a:solidFill>
            <a:ln w="12700" cap="flat" cmpd="sng" algn="ctr">
              <a:solidFill>
                <a:srgbClr val="5B9BD5">
                  <a:shade val="50000"/>
                </a:srgbClr>
              </a:solidFill>
              <a:prstDash val="dash"/>
              <a:miter lim="800000"/>
            </a:ln>
            <a:effectLst/>
          </p:spPr>
          <p:txBody>
            <a:bodyPr rtlCol="0" anchor="ct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Interfaces of </a:t>
              </a:r>
              <a:b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br>
              <a:r>
                <a:rPr kumimoji="0" lang="fr-FR" sz="900" b="0" i="0" u="none" strike="noStrike" kern="0" cap="none" spc="0" normalizeH="0" baseline="0" noProof="0" dirty="0">
                  <a:ln>
                    <a:noFill/>
                  </a:ln>
                  <a:solidFill>
                    <a:prstClr val="black"/>
                  </a:solidFill>
                  <a:effectLst/>
                  <a:uLnTx/>
                  <a:uFillTx/>
                  <a:latin typeface="Calibri" panose="020F0502020204030204"/>
                  <a:ea typeface="+mn-ea"/>
                  <a:cs typeface="+mn-cs"/>
                </a:rPr>
                <a:t>Application 1</a:t>
              </a: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44FA49B-7B4B-2442-A768-9E58C1A03EB4}"/>
                </a:ext>
              </a:extLst>
            </p:cNvPr>
            <p:cNvSpPr/>
            <p:nvPr/>
          </p:nvSpPr>
          <p:spPr>
            <a:xfrm>
              <a:off x="7662103" y="2455558"/>
              <a:ext cx="2292909" cy="266950"/>
            </a:xfrm>
            <a:prstGeom prst="rect">
              <a:avLst/>
            </a:prstGeom>
            <a:solidFill>
              <a:srgbClr val="FFC000">
                <a:lumMod val="75000"/>
              </a:srgbClr>
            </a:solidFill>
            <a:ln w="12700" cap="flat" cmpd="sng" algn="ctr">
              <a:solidFill>
                <a:srgbClr val="5B9BD5">
                  <a:shade val="50000"/>
                </a:srgbClr>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Calibri" panose="020F0502020204030204"/>
                  <a:ea typeface="+mn-ea"/>
                  <a:cs typeface="+mn-cs"/>
                </a:rPr>
                <a:t>Cross cutting interfaces</a:t>
              </a:r>
            </a:p>
          </p:txBody>
        </p:sp>
        <p:sp>
          <p:nvSpPr>
            <p:cNvPr id="30" name="Rectangle 29">
              <a:extLst>
                <a:ext uri="{FF2B5EF4-FFF2-40B4-BE49-F238E27FC236}">
                  <a16:creationId xmlns:a16="http://schemas.microsoft.com/office/drawing/2014/main" id="{C341484D-DD02-8B45-AB8C-E520AD591687}"/>
                </a:ext>
              </a:extLst>
            </p:cNvPr>
            <p:cNvSpPr/>
            <p:nvPr/>
          </p:nvSpPr>
          <p:spPr>
            <a:xfrm>
              <a:off x="7309486" y="6222348"/>
              <a:ext cx="3553586" cy="416883"/>
            </a:xfrm>
            <a:prstGeom prst="rect">
              <a:avLst/>
            </a:prstGeom>
            <a:noFill/>
            <a:ln w="12700" cap="flat" cmpd="sng" algn="ctr">
              <a:solidFill>
                <a:srgbClr val="5B9BD5">
                  <a:shade val="50000"/>
                </a:srgbClr>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effectLst/>
                  <a:uLnTx/>
                  <a:uFillTx/>
                  <a:latin typeface="Calibri" panose="020F0502020204030204"/>
                  <a:ea typeface="+mn-ea"/>
                  <a:cs typeface="+mn-cs"/>
                </a:rPr>
                <a:t>Dashed lines represent references to shared interfaces of other application modules or cross cutting interfaces </a:t>
              </a:r>
            </a:p>
          </p:txBody>
        </p:sp>
      </p:grpSp>
    </p:spTree>
    <p:extLst>
      <p:ext uri="{BB962C8B-B14F-4D97-AF65-F5344CB8AC3E}">
        <p14:creationId xmlns:p14="http://schemas.microsoft.com/office/powerpoint/2010/main" val="1685719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BF981BD-D504-1943-878A-B7249F87C07C}"/>
              </a:ext>
            </a:extLst>
          </p:cNvPr>
          <p:cNvSpPr>
            <a:spLocks noGrp="1"/>
          </p:cNvSpPr>
          <p:nvPr>
            <p:ph type="title"/>
          </p:nvPr>
        </p:nvSpPr>
        <p:spPr/>
        <p:txBody>
          <a:bodyPr/>
          <a:lstStyle/>
          <a:p>
            <a:r>
              <a:rPr lang="en-US" dirty="0"/>
              <a:t>Agenda</a:t>
            </a:r>
          </a:p>
        </p:txBody>
      </p:sp>
      <p:sp>
        <p:nvSpPr>
          <p:cNvPr id="10" name="Espace réservé du texte 9">
            <a:extLst>
              <a:ext uri="{FF2B5EF4-FFF2-40B4-BE49-F238E27FC236}">
                <a16:creationId xmlns:a16="http://schemas.microsoft.com/office/drawing/2014/main" id="{548CB8F2-46B6-1342-BDFB-CE0650EBA718}"/>
              </a:ext>
            </a:extLst>
          </p:cNvPr>
          <p:cNvSpPr>
            <a:spLocks noGrp="1"/>
          </p:cNvSpPr>
          <p:nvPr>
            <p:ph type="body" sz="quarter" idx="12"/>
          </p:nvPr>
        </p:nvSpPr>
        <p:spPr>
          <a:xfrm>
            <a:off x="373442" y="712587"/>
            <a:ext cx="8462740" cy="1200678"/>
          </a:xfrm>
          <a:solidFill>
            <a:srgbClr val="C9DEFF"/>
          </a:solidFill>
        </p:spPr>
        <p:txBody>
          <a:bodyPr/>
          <a:lstStyle/>
          <a:p>
            <a:r>
              <a:rPr lang="en-US" b="1" dirty="0">
                <a:solidFill>
                  <a:schemeClr val="tx1"/>
                </a:solidFill>
              </a:rPr>
              <a:t>Introduction</a:t>
            </a:r>
          </a:p>
          <a:p>
            <a:pPr marL="342900" indent="-342900">
              <a:spcBef>
                <a:spcPts val="0"/>
              </a:spcBef>
              <a:buFont typeface="+mj-lt"/>
              <a:buAutoNum type="arabicPeriod"/>
            </a:pPr>
            <a:r>
              <a:rPr lang="en-US" dirty="0">
                <a:solidFill>
                  <a:schemeClr val="tx1"/>
                </a:solidFill>
              </a:rPr>
              <a:t>SCM Migration process and Tools Overview</a:t>
            </a:r>
            <a:endParaRPr lang="en-US" dirty="0">
              <a:solidFill>
                <a:srgbClr val="6EA6FF"/>
              </a:solidFill>
            </a:endParaRPr>
          </a:p>
          <a:p>
            <a:pPr>
              <a:spcBef>
                <a:spcPts val="0"/>
              </a:spcBef>
            </a:pPr>
            <a:endParaRPr lang="en-US" dirty="0">
              <a:solidFill>
                <a:schemeClr val="tx1"/>
              </a:solidFill>
            </a:endParaRPr>
          </a:p>
        </p:txBody>
      </p:sp>
      <p:sp>
        <p:nvSpPr>
          <p:cNvPr id="11" name="Espace réservé du texte 10">
            <a:extLst>
              <a:ext uri="{FF2B5EF4-FFF2-40B4-BE49-F238E27FC236}">
                <a16:creationId xmlns:a16="http://schemas.microsoft.com/office/drawing/2014/main" id="{2A778046-0690-C74F-9082-97C3EE153405}"/>
              </a:ext>
            </a:extLst>
          </p:cNvPr>
          <p:cNvSpPr>
            <a:spLocks noGrp="1"/>
          </p:cNvSpPr>
          <p:nvPr>
            <p:ph type="body" sz="quarter" idx="13"/>
          </p:nvPr>
        </p:nvSpPr>
        <p:spPr>
          <a:xfrm>
            <a:off x="373441" y="1986241"/>
            <a:ext cx="4142232" cy="2553755"/>
          </a:xfrm>
          <a:solidFill>
            <a:schemeClr val="accent2">
              <a:lumMod val="75000"/>
            </a:schemeClr>
          </a:solidFill>
        </p:spPr>
        <p:txBody>
          <a:bodyPr/>
          <a:lstStyle/>
          <a:p>
            <a:r>
              <a:rPr lang="en-US" b="1" dirty="0"/>
              <a:t>  Componentization strategies and migration</a:t>
            </a:r>
          </a:p>
          <a:p>
            <a:pPr marL="285750" indent="-285750">
              <a:buFont typeface="Arial" panose="020B0604020202020204" pitchFamily="34" charset="0"/>
              <a:buChar char="•"/>
            </a:pPr>
            <a:r>
              <a:rPr lang="en-US" b="1" dirty="0"/>
              <a:t>Breaking a monolithic application into consumable application components</a:t>
            </a:r>
          </a:p>
          <a:p>
            <a:pPr marL="285750" indent="-285750">
              <a:buFont typeface="Arial" panose="020B0604020202020204" pitchFamily="34" charset="0"/>
              <a:buChar char="•"/>
            </a:pPr>
            <a:r>
              <a:rPr lang="en-US" b="1" dirty="0"/>
              <a:t>Migrating files to your selected git provider</a:t>
            </a:r>
          </a:p>
        </p:txBody>
      </p:sp>
      <p:sp>
        <p:nvSpPr>
          <p:cNvPr id="5" name="Espace réservé du texte 10">
            <a:extLst>
              <a:ext uri="{FF2B5EF4-FFF2-40B4-BE49-F238E27FC236}">
                <a16:creationId xmlns:a16="http://schemas.microsoft.com/office/drawing/2014/main" id="{39B3CE8B-8466-A349-8778-999F8F092BEB}"/>
              </a:ext>
            </a:extLst>
          </p:cNvPr>
          <p:cNvSpPr txBox="1">
            <a:spLocks/>
          </p:cNvSpPr>
          <p:nvPr/>
        </p:nvSpPr>
        <p:spPr>
          <a:xfrm>
            <a:off x="4693950" y="1986241"/>
            <a:ext cx="4142232" cy="2553755"/>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US" b="1" kern="0" dirty="0"/>
              <a:t>Packaging and deployment strategies</a:t>
            </a:r>
          </a:p>
          <a:p>
            <a:pPr marL="285750" indent="-285750" defTabSz="914400">
              <a:buFont typeface="Arial" panose="020B0604020202020204" pitchFamily="34" charset="0"/>
              <a:buChar char="•"/>
            </a:pPr>
            <a:r>
              <a:rPr lang="en-US" b="1" kern="0" dirty="0"/>
              <a:t>Why an Artifact repository matters?</a:t>
            </a:r>
          </a:p>
          <a:p>
            <a:pPr marL="285750" indent="-285750" defTabSz="914400">
              <a:buFont typeface="Arial" panose="020B0604020202020204" pitchFamily="34" charset="0"/>
              <a:buChar char="•"/>
            </a:pPr>
            <a:r>
              <a:rPr lang="en-US" b="1" kern="0" dirty="0"/>
              <a:t>Packaging and </a:t>
            </a:r>
            <a:r>
              <a:rPr lang="en-US" b="1" kern="0"/>
              <a:t>Deployment strategies</a:t>
            </a:r>
            <a:endParaRPr lang="en-US" b="1" kern="0" dirty="0"/>
          </a:p>
          <a:p>
            <a:pPr marL="285750" indent="-285750" defTabSz="914400">
              <a:buFont typeface="Arial" panose="020B0604020202020204" pitchFamily="34" charset="0"/>
              <a:buChar char="•"/>
            </a:pPr>
            <a:r>
              <a:rPr lang="en-US" b="1" kern="0" dirty="0" err="1"/>
              <a:t>UrbanCode</a:t>
            </a:r>
            <a:r>
              <a:rPr lang="en-US" b="1" kern="0" dirty="0"/>
              <a:t> Deploy New &amp; Noteworthy</a:t>
            </a:r>
          </a:p>
        </p:txBody>
      </p:sp>
    </p:spTree>
    <p:extLst>
      <p:ext uri="{BB962C8B-B14F-4D97-AF65-F5344CB8AC3E}">
        <p14:creationId xmlns:p14="http://schemas.microsoft.com/office/powerpoint/2010/main" val="348811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9D62-42E6-E940-96AA-21E5D8F017F4}"/>
              </a:ext>
            </a:extLst>
          </p:cNvPr>
          <p:cNvSpPr>
            <a:spLocks noGrp="1"/>
          </p:cNvSpPr>
          <p:nvPr>
            <p:ph type="title"/>
          </p:nvPr>
        </p:nvSpPr>
        <p:spPr/>
        <p:txBody>
          <a:bodyPr/>
          <a:lstStyle/>
          <a:p>
            <a:r>
              <a:rPr lang="en-US" dirty="0"/>
              <a:t>An example of  multiple small repos  for a large Monolithic application</a:t>
            </a:r>
          </a:p>
        </p:txBody>
      </p:sp>
      <p:sp>
        <p:nvSpPr>
          <p:cNvPr id="3" name="Content Placeholder 2">
            <a:extLst>
              <a:ext uri="{FF2B5EF4-FFF2-40B4-BE49-F238E27FC236}">
                <a16:creationId xmlns:a16="http://schemas.microsoft.com/office/drawing/2014/main" id="{2389032B-D72D-194E-9D41-F8C49A515F1C}"/>
              </a:ext>
            </a:extLst>
          </p:cNvPr>
          <p:cNvSpPr>
            <a:spLocks noGrp="1"/>
          </p:cNvSpPr>
          <p:nvPr>
            <p:ph sz="quarter" idx="13"/>
          </p:nvPr>
        </p:nvSpPr>
        <p:spPr>
          <a:xfrm>
            <a:off x="239317" y="1160585"/>
            <a:ext cx="3925664" cy="3576913"/>
          </a:xfrm>
        </p:spPr>
        <p:txBody>
          <a:bodyPr>
            <a:noAutofit/>
          </a:bodyPr>
          <a:lstStyle/>
          <a:p>
            <a:r>
              <a:rPr lang="en-US" sz="1500" dirty="0"/>
              <a:t>You can manage several Eclipse projects within the repository, representing a functional component of your application system.</a:t>
            </a:r>
          </a:p>
          <a:p>
            <a:r>
              <a:rPr lang="en-US" sz="1500" dirty="0"/>
              <a:t>Remember: The Eclipse project is the smallest entity which you load into your IDZ workspace.</a:t>
            </a:r>
          </a:p>
          <a:p>
            <a:r>
              <a:rPr lang="en-US" sz="1500" dirty="0"/>
              <a:t>Each project, will have several subfolder, in most cases represent the different types of your application, which can be used for the Mapping to the language scripts.</a:t>
            </a:r>
          </a:p>
        </p:txBody>
      </p:sp>
      <p:sp>
        <p:nvSpPr>
          <p:cNvPr id="4" name="Rectangle: Rounded Corners 65">
            <a:extLst>
              <a:ext uri="{FF2B5EF4-FFF2-40B4-BE49-F238E27FC236}">
                <a16:creationId xmlns:a16="http://schemas.microsoft.com/office/drawing/2014/main" id="{9B951C09-F6E6-7948-B071-CF544A47B8A6}"/>
              </a:ext>
            </a:extLst>
          </p:cNvPr>
          <p:cNvSpPr/>
          <p:nvPr/>
        </p:nvSpPr>
        <p:spPr>
          <a:xfrm>
            <a:off x="4572000" y="1204877"/>
            <a:ext cx="3548126" cy="2733746"/>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t" anchorCtr="0" forceAA="0" compatLnSpc="1">
            <a:prstTxWarp prst="textNoShape">
              <a:avLst/>
            </a:prstTxWarp>
            <a:noAutofit/>
          </a:bodyPr>
          <a:lstStyle/>
          <a:p>
            <a:pPr defTabSz="342894">
              <a:defRPr/>
            </a:pPr>
            <a:r>
              <a:rPr lang="en-US" kern="0" dirty="0">
                <a:solidFill>
                  <a:prstClr val="black">
                    <a:lumMod val="85000"/>
                    <a:lumOff val="15000"/>
                  </a:prstClr>
                </a:solidFill>
                <a:highlight>
                  <a:srgbClr val="FFFF00"/>
                </a:highlight>
                <a:latin typeface="Arial"/>
              </a:rPr>
              <a:t>/BOOKING-</a:t>
            </a:r>
            <a:r>
              <a:rPr lang="en-US" b="1" kern="0" dirty="0">
                <a:solidFill>
                  <a:prstClr val="black">
                    <a:lumMod val="85000"/>
                    <a:lumOff val="15000"/>
                  </a:prstClr>
                </a:solidFill>
                <a:highlight>
                  <a:srgbClr val="FFFF00"/>
                </a:highlight>
                <a:latin typeface="Arial"/>
              </a:rPr>
              <a:t>TAXES</a:t>
            </a:r>
          </a:p>
          <a:p>
            <a:pPr lvl="1" defTabSz="342894">
              <a:defRPr/>
            </a:pPr>
            <a:r>
              <a:rPr lang="en-US" kern="0" dirty="0">
                <a:solidFill>
                  <a:prstClr val="black">
                    <a:lumMod val="85000"/>
                    <a:lumOff val="15000"/>
                  </a:prstClr>
                </a:solidFill>
                <a:latin typeface="Arial"/>
              </a:rPr>
              <a:t> |_ </a:t>
            </a:r>
            <a:r>
              <a:rPr lang="en-US" b="1" kern="0" dirty="0">
                <a:solidFill>
                  <a:prstClr val="black">
                    <a:lumMod val="85000"/>
                    <a:lumOff val="15000"/>
                  </a:prstClr>
                </a:solidFill>
                <a:latin typeface="Arial"/>
              </a:rPr>
              <a:t>COPYBOOK</a:t>
            </a:r>
          </a:p>
          <a:p>
            <a:pPr lvl="1" defTabSz="342894">
              <a:defRPr/>
            </a:pPr>
            <a:r>
              <a:rPr lang="en-US" kern="0" dirty="0">
                <a:solidFill>
                  <a:prstClr val="black">
                    <a:lumMod val="85000"/>
                    <a:lumOff val="15000"/>
                  </a:prstClr>
                </a:solidFill>
                <a:latin typeface="Arial"/>
              </a:rPr>
              <a:t> 	|_ COPY01.cpy</a:t>
            </a:r>
          </a:p>
          <a:p>
            <a:pPr lvl="1" defTabSz="342894">
              <a:defRPr/>
            </a:pPr>
            <a:r>
              <a:rPr lang="en-US" kern="0" dirty="0">
                <a:solidFill>
                  <a:prstClr val="black">
                    <a:lumMod val="85000"/>
                    <a:lumOff val="15000"/>
                  </a:prstClr>
                </a:solidFill>
                <a:latin typeface="Arial"/>
              </a:rPr>
              <a:t> |_ </a:t>
            </a:r>
            <a:r>
              <a:rPr lang="en-US" b="1" kern="0" dirty="0">
                <a:solidFill>
                  <a:prstClr val="black">
                    <a:lumMod val="85000"/>
                    <a:lumOff val="15000"/>
                  </a:prstClr>
                </a:solidFill>
                <a:latin typeface="Arial"/>
              </a:rPr>
              <a:t>COPYBOOK_PUBLIC</a:t>
            </a:r>
          </a:p>
          <a:p>
            <a:pPr lvl="1" defTabSz="342894">
              <a:defRPr/>
            </a:pPr>
            <a:r>
              <a:rPr lang="en-US" kern="0" dirty="0">
                <a:solidFill>
                  <a:prstClr val="black">
                    <a:lumMod val="85000"/>
                    <a:lumOff val="15000"/>
                  </a:prstClr>
                </a:solidFill>
                <a:latin typeface="Arial"/>
              </a:rPr>
              <a:t>	|_ COPY02.cpy</a:t>
            </a:r>
          </a:p>
          <a:p>
            <a:pPr lvl="1" defTabSz="342894">
              <a:defRPr/>
            </a:pPr>
            <a:r>
              <a:rPr lang="en-US" kern="0" dirty="0">
                <a:solidFill>
                  <a:prstClr val="black">
                    <a:lumMod val="85000"/>
                    <a:lumOff val="15000"/>
                  </a:prstClr>
                </a:solidFill>
                <a:latin typeface="Arial"/>
              </a:rPr>
              <a:t> |_ </a:t>
            </a:r>
            <a:r>
              <a:rPr lang="en-US" b="1" kern="0" dirty="0">
                <a:solidFill>
                  <a:prstClr val="black">
                    <a:lumMod val="85000"/>
                    <a:lumOff val="15000"/>
                  </a:prstClr>
                </a:solidFill>
                <a:latin typeface="Arial"/>
              </a:rPr>
              <a:t>COBOL_PROGRAMS</a:t>
            </a:r>
          </a:p>
          <a:p>
            <a:pPr lvl="1" defTabSz="342894">
              <a:defRPr/>
            </a:pPr>
            <a:r>
              <a:rPr lang="en-US" kern="0" dirty="0">
                <a:solidFill>
                  <a:prstClr val="black">
                    <a:lumMod val="85000"/>
                    <a:lumOff val="15000"/>
                  </a:prstClr>
                </a:solidFill>
                <a:latin typeface="Arial"/>
              </a:rPr>
              <a:t>	|_ LO28050.cbl</a:t>
            </a:r>
          </a:p>
          <a:p>
            <a:pPr lvl="1" defTabSz="342894">
              <a:defRPr/>
            </a:pPr>
            <a:r>
              <a:rPr lang="en-US" kern="0" dirty="0">
                <a:solidFill>
                  <a:prstClr val="black">
                    <a:lumMod val="85000"/>
                    <a:lumOff val="15000"/>
                  </a:prstClr>
                </a:solidFill>
                <a:latin typeface="Arial"/>
              </a:rPr>
              <a:t> |_ </a:t>
            </a:r>
            <a:r>
              <a:rPr lang="en-US" b="1" kern="0" dirty="0">
                <a:solidFill>
                  <a:prstClr val="black">
                    <a:lumMod val="85000"/>
                    <a:lumOff val="15000"/>
                  </a:prstClr>
                </a:solidFill>
                <a:latin typeface="Arial"/>
              </a:rPr>
              <a:t>ASM_PROGRAMS</a:t>
            </a:r>
          </a:p>
          <a:p>
            <a:pPr lvl="1" defTabSz="342894">
              <a:defRPr/>
            </a:pPr>
            <a:r>
              <a:rPr lang="en-US" kern="0" dirty="0">
                <a:solidFill>
                  <a:prstClr val="black">
                    <a:lumMod val="85000"/>
                    <a:lumOff val="15000"/>
                  </a:prstClr>
                </a:solidFill>
                <a:latin typeface="Arial"/>
              </a:rPr>
              <a:t>	|_ AM28050.asm</a:t>
            </a:r>
          </a:p>
          <a:p>
            <a:pPr defTabSz="342894">
              <a:defRPr/>
            </a:pPr>
            <a:endParaRPr lang="en-US" kern="0" dirty="0">
              <a:solidFill>
                <a:prstClr val="black">
                  <a:lumMod val="85000"/>
                  <a:lumOff val="15000"/>
                </a:prstClr>
              </a:solidFill>
              <a:latin typeface="Arial"/>
            </a:endParaRPr>
          </a:p>
          <a:p>
            <a:pPr defTabSz="342894">
              <a:defRPr/>
            </a:pPr>
            <a:r>
              <a:rPr lang="en-US" kern="0" dirty="0">
                <a:solidFill>
                  <a:prstClr val="black">
                    <a:lumMod val="85000"/>
                    <a:lumOff val="15000"/>
                  </a:prstClr>
                </a:solidFill>
                <a:latin typeface="Arial"/>
              </a:rPr>
              <a:t>/</a:t>
            </a:r>
            <a:r>
              <a:rPr lang="en-US" kern="0" dirty="0">
                <a:solidFill>
                  <a:prstClr val="black">
                    <a:lumMod val="85000"/>
                    <a:lumOff val="15000"/>
                  </a:prstClr>
                </a:solidFill>
                <a:highlight>
                  <a:srgbClr val="FFFF00"/>
                </a:highlight>
                <a:latin typeface="Arial"/>
              </a:rPr>
              <a:t>BOOKING-</a:t>
            </a:r>
            <a:r>
              <a:rPr lang="en-US" b="1" kern="0" dirty="0">
                <a:solidFill>
                  <a:prstClr val="black">
                    <a:lumMod val="85000"/>
                    <a:lumOff val="15000"/>
                  </a:prstClr>
                </a:solidFill>
                <a:highlight>
                  <a:srgbClr val="FFFF00"/>
                </a:highlight>
                <a:latin typeface="Arial"/>
              </a:rPr>
              <a:t>TAXES-FOREIGN</a:t>
            </a:r>
          </a:p>
          <a:p>
            <a:pPr defTabSz="342894">
              <a:defRPr/>
            </a:pPr>
            <a:r>
              <a:rPr lang="en-US" b="1" kern="0" dirty="0">
                <a:solidFill>
                  <a:prstClr val="black">
                    <a:lumMod val="85000"/>
                    <a:lumOff val="15000"/>
                  </a:prstClr>
                </a:solidFill>
                <a:latin typeface="Arial"/>
              </a:rPr>
              <a:t>…. </a:t>
            </a:r>
          </a:p>
          <a:p>
            <a:pPr defTabSz="342894">
              <a:defRPr/>
            </a:pPr>
            <a:endParaRPr lang="en-US" kern="0" dirty="0">
              <a:solidFill>
                <a:prstClr val="black">
                  <a:lumMod val="85000"/>
                  <a:lumOff val="15000"/>
                </a:prstClr>
              </a:solidFill>
              <a:latin typeface="Arial"/>
            </a:endParaRPr>
          </a:p>
          <a:p>
            <a:pPr lvl="1" defTabSz="342894">
              <a:defRPr/>
            </a:pPr>
            <a:endParaRPr lang="en-US" kern="0" dirty="0">
              <a:solidFill>
                <a:prstClr val="black">
                  <a:lumMod val="85000"/>
                  <a:lumOff val="15000"/>
                </a:prstClr>
              </a:solidFill>
              <a:latin typeface="Arial"/>
            </a:endParaRPr>
          </a:p>
          <a:p>
            <a:pPr defTabSz="342894">
              <a:defRPr/>
            </a:pPr>
            <a:endParaRPr lang="en-US" kern="0" dirty="0">
              <a:solidFill>
                <a:prstClr val="black">
                  <a:lumMod val="85000"/>
                  <a:lumOff val="15000"/>
                </a:prstClr>
              </a:solidFill>
              <a:latin typeface="Arial"/>
            </a:endParaRPr>
          </a:p>
          <a:p>
            <a:pPr defTabSz="342894">
              <a:defRPr/>
            </a:pPr>
            <a:endParaRPr lang="en-US" kern="0" dirty="0">
              <a:solidFill>
                <a:prstClr val="black">
                  <a:lumMod val="85000"/>
                  <a:lumOff val="15000"/>
                </a:prstClr>
              </a:solidFill>
              <a:latin typeface="Arial"/>
            </a:endParaRPr>
          </a:p>
        </p:txBody>
      </p:sp>
    </p:spTree>
    <p:extLst>
      <p:ext uri="{BB962C8B-B14F-4D97-AF65-F5344CB8AC3E}">
        <p14:creationId xmlns:p14="http://schemas.microsoft.com/office/powerpoint/2010/main" val="81119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57CA-1279-A540-979A-30729997882C}"/>
              </a:ext>
            </a:extLst>
          </p:cNvPr>
          <p:cNvSpPr>
            <a:spLocks noGrp="1"/>
          </p:cNvSpPr>
          <p:nvPr>
            <p:ph type="title"/>
          </p:nvPr>
        </p:nvSpPr>
        <p:spPr/>
        <p:txBody>
          <a:bodyPr/>
          <a:lstStyle/>
          <a:p>
            <a:r>
              <a:rPr lang="en-US" dirty="0"/>
              <a:t>The approach to manageable Git repositories and addressing developer needs</a:t>
            </a:r>
            <a:endParaRPr lang="de-DE" dirty="0"/>
          </a:p>
        </p:txBody>
      </p:sp>
      <p:graphicFrame>
        <p:nvGraphicFramePr>
          <p:cNvPr id="4" name="Content Placeholder 3">
            <a:extLst>
              <a:ext uri="{FF2B5EF4-FFF2-40B4-BE49-F238E27FC236}">
                <a16:creationId xmlns:a16="http://schemas.microsoft.com/office/drawing/2014/main" id="{4E4C8E12-521A-104D-B521-6D302206612A}"/>
              </a:ext>
            </a:extLst>
          </p:cNvPr>
          <p:cNvGraphicFramePr>
            <a:graphicFrameLocks noGrp="1"/>
          </p:cNvGraphicFramePr>
          <p:nvPr>
            <p:ph sz="quarter" idx="13"/>
          </p:nvPr>
        </p:nvGraphicFramePr>
        <p:xfrm>
          <a:off x="239316" y="1160860"/>
          <a:ext cx="8466534" cy="357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205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A7F47-A4BA-4A43-9889-C2919406332C}"/>
              </a:ext>
            </a:extLst>
          </p:cNvPr>
          <p:cNvSpPr>
            <a:spLocks noGrp="1"/>
          </p:cNvSpPr>
          <p:nvPr>
            <p:ph type="title"/>
          </p:nvPr>
        </p:nvSpPr>
        <p:spPr/>
        <p:txBody>
          <a:bodyPr/>
          <a:lstStyle/>
          <a:p>
            <a:r>
              <a:rPr lang="en-US" dirty="0"/>
              <a:t>Once componentized we can migrate a Customer’s application to Git </a:t>
            </a:r>
          </a:p>
        </p:txBody>
      </p:sp>
      <p:graphicFrame>
        <p:nvGraphicFramePr>
          <p:cNvPr id="28" name="Diagram 27">
            <a:extLst>
              <a:ext uri="{FF2B5EF4-FFF2-40B4-BE49-F238E27FC236}">
                <a16:creationId xmlns:a16="http://schemas.microsoft.com/office/drawing/2014/main" id="{A48BE55F-B957-714E-BB09-4EB6F4FF9EB9}"/>
              </a:ext>
            </a:extLst>
          </p:cNvPr>
          <p:cNvGraphicFramePr/>
          <p:nvPr>
            <p:extLst>
              <p:ext uri="{D42A27DB-BD31-4B8C-83A1-F6EECF244321}">
                <p14:modId xmlns:p14="http://schemas.microsoft.com/office/powerpoint/2010/main" val="151998059"/>
              </p:ext>
            </p:extLst>
          </p:nvPr>
        </p:nvGraphicFramePr>
        <p:xfrm>
          <a:off x="239172" y="1006531"/>
          <a:ext cx="8258785" cy="1898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9" name="Picture 28">
            <a:extLst>
              <a:ext uri="{FF2B5EF4-FFF2-40B4-BE49-F238E27FC236}">
                <a16:creationId xmlns:a16="http://schemas.microsoft.com/office/drawing/2014/main" id="{AD00E927-2DA4-8849-9398-CA8887C45E83}"/>
              </a:ext>
            </a:extLst>
          </p:cNvPr>
          <p:cNvPicPr>
            <a:picLocks noChangeAspect="1"/>
          </p:cNvPicPr>
          <p:nvPr/>
        </p:nvPicPr>
        <p:blipFill>
          <a:blip r:embed="rId7"/>
          <a:stretch>
            <a:fillRect/>
          </a:stretch>
        </p:blipFill>
        <p:spPr>
          <a:xfrm>
            <a:off x="1215338" y="2571750"/>
            <a:ext cx="1320952" cy="2141883"/>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D25A043A-F3B5-5643-BD6C-86338E930E86}"/>
              </a:ext>
            </a:extLst>
          </p:cNvPr>
          <p:cNvSpPr/>
          <p:nvPr/>
        </p:nvSpPr>
        <p:spPr>
          <a:xfrm>
            <a:off x="2833769" y="3004054"/>
            <a:ext cx="5366708" cy="1277273"/>
          </a:xfrm>
          <a:prstGeom prst="rect">
            <a:avLst/>
          </a:prstGeom>
          <a:solidFill>
            <a:schemeClr val="bg1"/>
          </a:solidFill>
        </p:spPr>
        <p:txBody>
          <a:bodyPr wrap="square">
            <a:spAutoFit/>
          </a:bodyPr>
          <a:lstStyle/>
          <a:p>
            <a:r>
              <a:rPr lang="en-GB" sz="800" dirty="0">
                <a:latin typeface="Monaco" pitchFamily="2" charset="77"/>
              </a:rPr>
              <a:t>&gt; </a:t>
            </a:r>
            <a:r>
              <a:rPr lang="en-GB" sz="800" dirty="0" err="1">
                <a:latin typeface="Monaco" pitchFamily="2" charset="77"/>
              </a:rPr>
              <a:t>migrate.sh</a:t>
            </a:r>
            <a:endParaRPr lang="en-GB" sz="800" dirty="0">
              <a:latin typeface="Monaco" pitchFamily="2" charset="77"/>
            </a:endParaRPr>
          </a:p>
          <a:p>
            <a:r>
              <a:rPr lang="en-GB" sz="800" dirty="0">
                <a:latin typeface="Monaco" pitchFamily="2" charset="77"/>
              </a:rPr>
              <a:t>  -r /u/</a:t>
            </a:r>
            <a:r>
              <a:rPr lang="en-GB" sz="800" dirty="0" err="1">
                <a:latin typeface="Monaco" pitchFamily="2" charset="77"/>
              </a:rPr>
              <a:t>dbehm</a:t>
            </a:r>
            <a:r>
              <a:rPr lang="en-GB" sz="800" dirty="0">
                <a:latin typeface="Monaco" pitchFamily="2" charset="77"/>
              </a:rPr>
              <a:t>/migration-repository/</a:t>
            </a:r>
            <a:r>
              <a:rPr lang="en-GB" sz="800" dirty="0" err="1">
                <a:latin typeface="Monaco" pitchFamily="2" charset="77"/>
              </a:rPr>
              <a:t>dbb</a:t>
            </a:r>
            <a:r>
              <a:rPr lang="en-GB" sz="800" dirty="0">
                <a:latin typeface="Monaco" pitchFamily="2" charset="77"/>
              </a:rPr>
              <a:t>-test-repo </a:t>
            </a:r>
          </a:p>
          <a:p>
            <a:r>
              <a:rPr lang="en-GB" sz="800" dirty="0">
                <a:latin typeface="Monaco" pitchFamily="2" charset="77"/>
              </a:rPr>
              <a:t>    /u/</a:t>
            </a:r>
            <a:r>
              <a:rPr lang="en-GB" sz="800" dirty="0" err="1">
                <a:latin typeface="Monaco" pitchFamily="2" charset="77"/>
              </a:rPr>
              <a:t>dbehm</a:t>
            </a:r>
            <a:r>
              <a:rPr lang="en-GB" sz="800" dirty="0">
                <a:latin typeface="Monaco" pitchFamily="2" charset="77"/>
              </a:rPr>
              <a:t>/migration/</a:t>
            </a:r>
            <a:r>
              <a:rPr lang="en-GB" sz="800" dirty="0" err="1">
                <a:latin typeface="Monaco" pitchFamily="2" charset="77"/>
              </a:rPr>
              <a:t>mappingfile-mortgage.txt</a:t>
            </a:r>
            <a:endParaRPr lang="en-GB" sz="800" dirty="0">
              <a:latin typeface="Monaco" pitchFamily="2" charset="77"/>
            </a:endParaRPr>
          </a:p>
          <a:p>
            <a:endParaRPr lang="en-GB" sz="800" dirty="0">
              <a:effectLst/>
              <a:latin typeface="Monaco" pitchFamily="2" charset="77"/>
            </a:endParaRPr>
          </a:p>
          <a:p>
            <a:r>
              <a:rPr lang="en-GB" sz="800" dirty="0"/>
              <a:t>Local GIT repository: /u/</a:t>
            </a:r>
            <a:r>
              <a:rPr lang="en-GB" sz="800" dirty="0" err="1"/>
              <a:t>dbehm</a:t>
            </a:r>
            <a:r>
              <a:rPr lang="en-GB" sz="800" dirty="0"/>
              <a:t>/migration-repository/</a:t>
            </a:r>
            <a:r>
              <a:rPr lang="en-GB" sz="800" dirty="0" err="1"/>
              <a:t>dbb</a:t>
            </a:r>
            <a:r>
              <a:rPr lang="en-GB" sz="800" dirty="0"/>
              <a:t>-test-repo</a:t>
            </a:r>
          </a:p>
          <a:p>
            <a:r>
              <a:rPr lang="en-GB" sz="800" dirty="0"/>
              <a:t>Migrate data sets using mapping file /u/</a:t>
            </a:r>
            <a:r>
              <a:rPr lang="en-GB" sz="800" dirty="0" err="1"/>
              <a:t>dbehm</a:t>
            </a:r>
            <a:r>
              <a:rPr lang="en-GB" sz="800" dirty="0"/>
              <a:t>/migration/</a:t>
            </a:r>
            <a:r>
              <a:rPr lang="en-GB" sz="800" dirty="0" err="1"/>
              <a:t>mappingfile-mortgage.txt</a:t>
            </a:r>
            <a:endParaRPr lang="en-GB" sz="800" dirty="0"/>
          </a:p>
          <a:p>
            <a:r>
              <a:rPr lang="en-GB" sz="700" dirty="0"/>
              <a:t>Copying [DBEHM.DEMO.COBOL, EPSMLIST] to /u/</a:t>
            </a:r>
            <a:r>
              <a:rPr lang="en-GB" sz="700" dirty="0" err="1"/>
              <a:t>dbehm</a:t>
            </a:r>
            <a:r>
              <a:rPr lang="en-GB" sz="700" dirty="0"/>
              <a:t>/migration-repository/</a:t>
            </a:r>
            <a:r>
              <a:rPr lang="en-GB" sz="700" dirty="0" err="1"/>
              <a:t>dbb</a:t>
            </a:r>
            <a:r>
              <a:rPr lang="en-GB" sz="700" dirty="0"/>
              <a:t>-test-repo/</a:t>
            </a:r>
            <a:r>
              <a:rPr lang="en-GB" sz="700" dirty="0" err="1"/>
              <a:t>cobol</a:t>
            </a:r>
            <a:r>
              <a:rPr lang="en-GB" sz="700" dirty="0"/>
              <a:t>/</a:t>
            </a:r>
            <a:r>
              <a:rPr lang="en-GB" sz="700" dirty="0" err="1"/>
              <a:t>epsmlist.cbl</a:t>
            </a:r>
            <a:r>
              <a:rPr lang="en-GB" sz="700" dirty="0"/>
              <a:t>. Using default encoding</a:t>
            </a:r>
          </a:p>
          <a:p>
            <a:r>
              <a:rPr lang="en-GB" sz="700" dirty="0"/>
              <a:t>Copying [DBEHM.DEMO.COBOL, EPSMPMT] to /u/</a:t>
            </a:r>
            <a:r>
              <a:rPr lang="en-GB" sz="700" dirty="0" err="1"/>
              <a:t>dbehm</a:t>
            </a:r>
            <a:r>
              <a:rPr lang="en-GB" sz="700" dirty="0"/>
              <a:t>/migration-repository/</a:t>
            </a:r>
            <a:r>
              <a:rPr lang="en-GB" sz="700" dirty="0" err="1"/>
              <a:t>dbb</a:t>
            </a:r>
            <a:r>
              <a:rPr lang="en-GB" sz="700" dirty="0"/>
              <a:t>-test-repo/</a:t>
            </a:r>
            <a:r>
              <a:rPr lang="en-GB" sz="700" dirty="0" err="1"/>
              <a:t>cobol</a:t>
            </a:r>
            <a:r>
              <a:rPr lang="en-GB" sz="700" dirty="0"/>
              <a:t>/</a:t>
            </a:r>
            <a:r>
              <a:rPr lang="en-GB" sz="700" dirty="0" err="1"/>
              <a:t>epsmpmt.cbl</a:t>
            </a:r>
            <a:r>
              <a:rPr lang="en-GB" sz="700" dirty="0"/>
              <a:t>. Using default encoding</a:t>
            </a:r>
          </a:p>
          <a:p>
            <a:r>
              <a:rPr lang="en-GB" sz="700" dirty="0"/>
              <a:t>Copying [DBEHM.DEMO.COBOL, EPSNBRVL] to /u/</a:t>
            </a:r>
            <a:r>
              <a:rPr lang="en-GB" sz="700" dirty="0" err="1"/>
              <a:t>dbehm</a:t>
            </a:r>
            <a:r>
              <a:rPr lang="en-GB" sz="700" dirty="0"/>
              <a:t>/migration-repository/</a:t>
            </a:r>
            <a:r>
              <a:rPr lang="en-GB" sz="700" dirty="0" err="1"/>
              <a:t>dbb</a:t>
            </a:r>
            <a:r>
              <a:rPr lang="en-GB" sz="700" dirty="0"/>
              <a:t>-test-repo/</a:t>
            </a:r>
            <a:r>
              <a:rPr lang="en-GB" sz="700" dirty="0" err="1"/>
              <a:t>cobol</a:t>
            </a:r>
            <a:r>
              <a:rPr lang="en-GB" sz="700" dirty="0"/>
              <a:t>/</a:t>
            </a:r>
            <a:r>
              <a:rPr lang="en-GB" sz="700" dirty="0" err="1"/>
              <a:t>epsnbrvl.cbl</a:t>
            </a:r>
            <a:r>
              <a:rPr lang="en-GB" sz="700" dirty="0"/>
              <a:t>. Using default encoding</a:t>
            </a:r>
          </a:p>
          <a:p>
            <a:endParaRPr lang="en-GB" sz="800" dirty="0">
              <a:effectLst/>
              <a:latin typeface="Monaco" pitchFamily="2" charset="77"/>
            </a:endParaRPr>
          </a:p>
        </p:txBody>
      </p:sp>
    </p:spTree>
    <p:extLst>
      <p:ext uri="{BB962C8B-B14F-4D97-AF65-F5344CB8AC3E}">
        <p14:creationId xmlns:p14="http://schemas.microsoft.com/office/powerpoint/2010/main" val="3162596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D032925-6B5F-DF4A-849C-41E5E4274378}"/>
              </a:ext>
            </a:extLst>
          </p:cNvPr>
          <p:cNvSpPr>
            <a:spLocks noGrp="1"/>
          </p:cNvSpPr>
          <p:nvPr>
            <p:ph type="title"/>
          </p:nvPr>
        </p:nvSpPr>
        <p:spPr>
          <a:xfrm>
            <a:off x="210311" y="201168"/>
            <a:ext cx="8388921" cy="804672"/>
          </a:xfrm>
        </p:spPr>
        <p:txBody>
          <a:bodyPr/>
          <a:lstStyle/>
          <a:p>
            <a:r>
              <a:rPr lang="en-US" dirty="0"/>
              <a:t>Packaging and Deployment Strategies</a:t>
            </a:r>
          </a:p>
        </p:txBody>
      </p:sp>
      <p:sp>
        <p:nvSpPr>
          <p:cNvPr id="4" name="Espace réservé du texte 10">
            <a:extLst>
              <a:ext uri="{FF2B5EF4-FFF2-40B4-BE49-F238E27FC236}">
                <a16:creationId xmlns:a16="http://schemas.microsoft.com/office/drawing/2014/main" id="{08FD5337-34D6-409B-B236-AC6A0A9E55AF}"/>
              </a:ext>
            </a:extLst>
          </p:cNvPr>
          <p:cNvSpPr txBox="1">
            <a:spLocks/>
          </p:cNvSpPr>
          <p:nvPr/>
        </p:nvSpPr>
        <p:spPr>
          <a:xfrm>
            <a:off x="210312" y="1172817"/>
            <a:ext cx="8388921" cy="3367179"/>
          </a:xfrm>
          <a:prstGeom prst="rect">
            <a:avLst/>
          </a:prstGeom>
          <a:solidFill>
            <a:schemeClr val="accent2">
              <a:lumMod val="75000"/>
            </a:schemeClr>
          </a:solidFill>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IBM Plex Sans" charset="0"/>
                <a:cs typeface="IBM Plex Sans"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mn-lt"/>
                <a:ea typeface="IBM Plex Sans" charset="0"/>
                <a:cs typeface="IBM Plex Sans"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IBM Plex Sans" charset="0"/>
                <a:cs typeface="IBM Plex Sans"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mn-lt"/>
                <a:ea typeface="IBM Plex Sans" charset="0"/>
                <a:cs typeface="IBM Plex Sans"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mn-lt"/>
                <a:ea typeface="IBM Plex Sans" charset="0"/>
                <a:cs typeface="IBM Plex Sans"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285750" indent="-285750" defTabSz="914400">
              <a:buFont typeface="Arial" panose="020B0604020202020204" pitchFamily="34" charset="0"/>
              <a:buChar char="•"/>
            </a:pPr>
            <a:r>
              <a:rPr lang="en-US" sz="2800" b="1" kern="0" dirty="0"/>
              <a:t>What is Packaging and Deployment?</a:t>
            </a:r>
          </a:p>
          <a:p>
            <a:pPr marL="285750" indent="-285750" defTabSz="914400">
              <a:buFont typeface="Arial" panose="020B0604020202020204" pitchFamily="34" charset="0"/>
              <a:buChar char="•"/>
            </a:pPr>
            <a:r>
              <a:rPr lang="en-US" sz="2800" b="1" kern="0" dirty="0"/>
              <a:t>Why an Artifact repository matters?</a:t>
            </a:r>
          </a:p>
          <a:p>
            <a:pPr marL="285750" indent="-285750" defTabSz="914400">
              <a:buFont typeface="Arial" panose="020B0604020202020204" pitchFamily="34" charset="0"/>
              <a:buChar char="•"/>
            </a:pPr>
            <a:r>
              <a:rPr lang="en-US" sz="2800" b="1" kern="0" dirty="0" err="1"/>
              <a:t>UrbanCode</a:t>
            </a:r>
            <a:r>
              <a:rPr lang="en-US" sz="2800" b="1" kern="0" dirty="0"/>
              <a:t> Deploy New &amp; Noteworthy</a:t>
            </a:r>
          </a:p>
        </p:txBody>
      </p:sp>
    </p:spTree>
    <p:extLst>
      <p:ext uri="{BB962C8B-B14F-4D97-AF65-F5344CB8AC3E}">
        <p14:creationId xmlns:p14="http://schemas.microsoft.com/office/powerpoint/2010/main" val="3171676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23">
            <a:extLst>
              <a:ext uri="{FF2B5EF4-FFF2-40B4-BE49-F238E27FC236}">
                <a16:creationId xmlns:a16="http://schemas.microsoft.com/office/drawing/2014/main" id="{297A9AD4-451B-4F5B-9BAF-2703EF8BC353}"/>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4140587" y="2575648"/>
            <a:ext cx="741207" cy="411408"/>
          </a:xfrm>
          <a:prstGeom prst="rect">
            <a:avLst/>
          </a:prstGeom>
        </p:spPr>
      </p:pic>
      <p:pic>
        <p:nvPicPr>
          <p:cNvPr id="78" name="Picture 77">
            <a:extLst>
              <a:ext uri="{FF2B5EF4-FFF2-40B4-BE49-F238E27FC236}">
                <a16:creationId xmlns:a16="http://schemas.microsoft.com/office/drawing/2014/main" id="{488D4120-751A-4F0C-AC8F-5B8B45FBF95B}"/>
              </a:ext>
            </a:extLst>
          </p:cNvPr>
          <p:cNvPicPr>
            <a:picLocks noChangeAspect="1"/>
          </p:cNvPicPr>
          <p:nvPr/>
        </p:nvPicPr>
        <p:blipFill>
          <a:blip r:embed="rId5"/>
          <a:stretch>
            <a:fillRect/>
          </a:stretch>
        </p:blipFill>
        <p:spPr>
          <a:xfrm>
            <a:off x="5025242" y="2668654"/>
            <a:ext cx="251031" cy="208403"/>
          </a:xfrm>
          <a:prstGeom prst="rect">
            <a:avLst/>
          </a:prstGeom>
        </p:spPr>
      </p:pic>
      <p:pic>
        <p:nvPicPr>
          <p:cNvPr id="79" name="Picture 78">
            <a:extLst>
              <a:ext uri="{FF2B5EF4-FFF2-40B4-BE49-F238E27FC236}">
                <a16:creationId xmlns:a16="http://schemas.microsoft.com/office/drawing/2014/main" id="{0227D001-2C93-49CF-8AB5-FAB7481FE0F2}"/>
              </a:ext>
            </a:extLst>
          </p:cNvPr>
          <p:cNvPicPr>
            <a:picLocks noChangeAspect="1"/>
          </p:cNvPicPr>
          <p:nvPr/>
        </p:nvPicPr>
        <p:blipFill>
          <a:blip r:embed="rId6"/>
          <a:stretch>
            <a:fillRect/>
          </a:stretch>
        </p:blipFill>
        <p:spPr>
          <a:xfrm>
            <a:off x="5391427" y="2578353"/>
            <a:ext cx="484305" cy="388570"/>
          </a:xfrm>
          <a:prstGeom prst="rect">
            <a:avLst/>
          </a:prstGeom>
        </p:spPr>
      </p:pic>
      <p:pic>
        <p:nvPicPr>
          <p:cNvPr id="80" name="Picture 79">
            <a:extLst>
              <a:ext uri="{FF2B5EF4-FFF2-40B4-BE49-F238E27FC236}">
                <a16:creationId xmlns:a16="http://schemas.microsoft.com/office/drawing/2014/main" id="{9268F165-5449-4F0A-951C-7586A8F8668A}"/>
              </a:ext>
            </a:extLst>
          </p:cNvPr>
          <p:cNvPicPr>
            <a:picLocks noChangeAspect="1"/>
          </p:cNvPicPr>
          <p:nvPr/>
        </p:nvPicPr>
        <p:blipFill>
          <a:blip r:embed="rId7"/>
          <a:stretch>
            <a:fillRect/>
          </a:stretch>
        </p:blipFill>
        <p:spPr>
          <a:xfrm>
            <a:off x="6005761" y="2591605"/>
            <a:ext cx="514866" cy="360406"/>
          </a:xfrm>
          <a:prstGeom prst="rect">
            <a:avLst/>
          </a:prstGeom>
        </p:spPr>
      </p:pic>
      <p:sp>
        <p:nvSpPr>
          <p:cNvPr id="286" name="TextBox 285">
            <a:extLst>
              <a:ext uri="{FF2B5EF4-FFF2-40B4-BE49-F238E27FC236}">
                <a16:creationId xmlns:a16="http://schemas.microsoft.com/office/drawing/2014/main" id="{D9901BD3-F2E8-4486-8247-2BC0082780C5}"/>
              </a:ext>
            </a:extLst>
          </p:cNvPr>
          <p:cNvSpPr txBox="1"/>
          <p:nvPr/>
        </p:nvSpPr>
        <p:spPr>
          <a:xfrm rot="16200000">
            <a:off x="-2354121" y="2340917"/>
            <a:ext cx="5143499" cy="461665"/>
          </a:xfrm>
          <a:prstGeom prst="rect">
            <a:avLst/>
          </a:prstGeom>
          <a:solidFill>
            <a:schemeClr val="tx1"/>
          </a:solid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IBM Plex Sans"/>
                <a:ea typeface="+mn-ea"/>
                <a:cs typeface="+mn-cs"/>
              </a:rPr>
              <a:t>Integrated Pipeline Example</a:t>
            </a:r>
          </a:p>
        </p:txBody>
      </p:sp>
      <p:graphicFrame>
        <p:nvGraphicFramePr>
          <p:cNvPr id="88" name="Table 87">
            <a:extLst>
              <a:ext uri="{FF2B5EF4-FFF2-40B4-BE49-F238E27FC236}">
                <a16:creationId xmlns:a16="http://schemas.microsoft.com/office/drawing/2014/main" id="{217DA08A-3DEF-405C-B501-E57BB26B8694}"/>
              </a:ext>
            </a:extLst>
          </p:cNvPr>
          <p:cNvGraphicFramePr>
            <a:graphicFrameLocks noGrp="1"/>
          </p:cNvGraphicFramePr>
          <p:nvPr/>
        </p:nvGraphicFramePr>
        <p:xfrm>
          <a:off x="6874532" y="340256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285750" indent="0" algn="ctr"/>
                      <a:r>
                        <a:rPr lang="en-US" sz="1000" b="0" dirty="0">
                          <a:solidFill>
                            <a:schemeClr val="bg1"/>
                          </a:solidFill>
                          <a:latin typeface="IBM Plex Sans" panose="020B0503050000000000" pitchFamily="34" charset="77"/>
                        </a:rPr>
                        <a:t>Release</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90" name="Table 89">
            <a:extLst>
              <a:ext uri="{FF2B5EF4-FFF2-40B4-BE49-F238E27FC236}">
                <a16:creationId xmlns:a16="http://schemas.microsoft.com/office/drawing/2014/main" id="{D065F6A4-C757-4C5D-8019-70C1647AB082}"/>
              </a:ext>
            </a:extLst>
          </p:cNvPr>
          <p:cNvGraphicFramePr>
            <a:graphicFrameLocks noGrp="1"/>
          </p:cNvGraphicFramePr>
          <p:nvPr/>
        </p:nvGraphicFramePr>
        <p:xfrm>
          <a:off x="2403890" y="108642"/>
          <a:ext cx="1196041" cy="1344512"/>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93734">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a:r>
                        <a:rPr lang="en-US" sz="1000" dirty="0">
                          <a:solidFill>
                            <a:schemeClr val="bg1"/>
                          </a:solidFill>
                          <a:latin typeface="IBM Plex Sans" panose="020B0503050000000000" pitchFamily="34" charset="77"/>
                        </a:rPr>
                        <a:t>Code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4" name="Table 93">
            <a:extLst>
              <a:ext uri="{FF2B5EF4-FFF2-40B4-BE49-F238E27FC236}">
                <a16:creationId xmlns:a16="http://schemas.microsoft.com/office/drawing/2014/main" id="{E36736EC-CD53-4B17-A95E-6D73B74EA265}"/>
              </a:ext>
            </a:extLst>
          </p:cNvPr>
          <p:cNvGraphicFramePr>
            <a:graphicFrameLocks noGrp="1"/>
          </p:cNvGraphicFramePr>
          <p:nvPr/>
        </p:nvGraphicFramePr>
        <p:xfrm>
          <a:off x="3742521" y="121216"/>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Build</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5" name="Table 94">
            <a:extLst>
              <a:ext uri="{FF2B5EF4-FFF2-40B4-BE49-F238E27FC236}">
                <a16:creationId xmlns:a16="http://schemas.microsoft.com/office/drawing/2014/main" id="{9854E2E8-5021-4324-B7DC-D1B6C02245FA}"/>
              </a:ext>
            </a:extLst>
          </p:cNvPr>
          <p:cNvGraphicFramePr>
            <a:graphicFrameLocks noGrp="1"/>
          </p:cNvGraphicFramePr>
          <p:nvPr/>
        </p:nvGraphicFramePr>
        <p:xfrm>
          <a:off x="7579059" y="113238"/>
          <a:ext cx="1196041" cy="1330896"/>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98476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70647390"/>
                  </a:ext>
                </a:extLst>
              </a:tr>
              <a:tr h="346135">
                <a:tc>
                  <a:txBody>
                    <a:bodyPr/>
                    <a:lstStyle/>
                    <a:p>
                      <a:pPr marL="114300" indent="0" algn="ctr"/>
                      <a:r>
                        <a:rPr lang="en-US" sz="1000" dirty="0">
                          <a:solidFill>
                            <a:schemeClr val="bg1"/>
                          </a:solidFill>
                          <a:latin typeface="IBM Plex Sans" panose="020B0503050000000000" pitchFamily="34" charset="77"/>
                        </a:rPr>
                        <a:t>Test</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6" name="Table 95">
            <a:extLst>
              <a:ext uri="{FF2B5EF4-FFF2-40B4-BE49-F238E27FC236}">
                <a16:creationId xmlns:a16="http://schemas.microsoft.com/office/drawing/2014/main" id="{427D624A-4D6E-4AEB-B752-E465C2D0E80B}"/>
              </a:ext>
            </a:extLst>
          </p:cNvPr>
          <p:cNvGraphicFramePr>
            <a:graphicFrameLocks noGrp="1"/>
          </p:cNvGraphicFramePr>
          <p:nvPr/>
        </p:nvGraphicFramePr>
        <p:xfrm>
          <a:off x="5078144" y="113237"/>
          <a:ext cx="2399918" cy="1348747"/>
        </p:xfrm>
        <a:graphic>
          <a:graphicData uri="http://schemas.openxmlformats.org/drawingml/2006/table">
            <a:tbl>
              <a:tblPr firstRow="1" bandRow="1">
                <a:tableStyleId>{5C22544A-7EE6-4342-B048-85BDC9FD1C3A}</a:tableStyleId>
              </a:tblPr>
              <a:tblGrid>
                <a:gridCol w="2399918">
                  <a:extLst>
                    <a:ext uri="{9D8B030D-6E8A-4147-A177-3AD203B41FA5}">
                      <a16:colId xmlns:a16="http://schemas.microsoft.com/office/drawing/2014/main" val="4109492147"/>
                    </a:ext>
                  </a:extLst>
                </a:gridCol>
              </a:tblGrid>
              <a:tr h="997969">
                <a:tc>
                  <a:txBody>
                    <a:bodyPr/>
                    <a:lstStyle/>
                    <a:p>
                      <a:endParaRPr lang="en-US" sz="600" dirty="0"/>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50778">
                <a:tc>
                  <a:txBody>
                    <a:bodyPr/>
                    <a:lstStyle/>
                    <a:p>
                      <a:pPr marL="114300" indent="0" algn="ctr" defTabSz="1000125">
                        <a:tabLst>
                          <a:tab pos="1714500" algn="l"/>
                        </a:tabLst>
                      </a:pPr>
                      <a:r>
                        <a:rPr lang="en-US" sz="1000" dirty="0">
                          <a:solidFill>
                            <a:schemeClr val="bg1"/>
                          </a:solidFill>
                          <a:latin typeface="IBM Plex Sans" panose="020B0503050000000000" pitchFamily="34" charset="77"/>
                        </a:rPr>
                        <a:t>Provision  &amp;  	Deploy</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aphicFrame>
        <p:nvGraphicFramePr>
          <p:cNvPr id="97" name="Table 96">
            <a:extLst>
              <a:ext uri="{FF2B5EF4-FFF2-40B4-BE49-F238E27FC236}">
                <a16:creationId xmlns:a16="http://schemas.microsoft.com/office/drawing/2014/main" id="{35A20273-63D6-4CB6-B39C-BD8ADFB49F08}"/>
              </a:ext>
            </a:extLst>
          </p:cNvPr>
          <p:cNvGraphicFramePr>
            <a:graphicFrameLocks noGrp="1"/>
          </p:cNvGraphicFramePr>
          <p:nvPr/>
        </p:nvGraphicFramePr>
        <p:xfrm>
          <a:off x="541317" y="1664765"/>
          <a:ext cx="1196041" cy="1488048"/>
        </p:xfrm>
        <a:graphic>
          <a:graphicData uri="http://schemas.openxmlformats.org/drawingml/2006/table">
            <a:tbl>
              <a:tblPr firstRow="1" bandRow="1">
                <a:tableStyleId>{5C22544A-7EE6-4342-B048-85BDC9FD1C3A}</a:tableStyleId>
              </a:tblPr>
              <a:tblGrid>
                <a:gridCol w="1196041">
                  <a:extLst>
                    <a:ext uri="{9D8B030D-6E8A-4147-A177-3AD203B41FA5}">
                      <a16:colId xmlns:a16="http://schemas.microsoft.com/office/drawing/2014/main" val="4109492147"/>
                    </a:ext>
                  </a:extLst>
                </a:gridCol>
              </a:tblGrid>
              <a:tr h="1101041">
                <a:tc>
                  <a:txBody>
                    <a:bodyPr/>
                    <a:lstStyle/>
                    <a:p>
                      <a:r>
                        <a:rPr lang="en-US" sz="600" dirty="0"/>
                        <a:t>EL</a:t>
                      </a:r>
                    </a:p>
                  </a:txBody>
                  <a:tcPr marL="68580" marR="68580" marT="34290" marB="34290">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70647390"/>
                  </a:ext>
                </a:extLst>
              </a:tr>
              <a:tr h="387007">
                <a:tc>
                  <a:txBody>
                    <a:bodyPr/>
                    <a:lstStyle/>
                    <a:p>
                      <a:pPr marL="114300" indent="0" algn="ctr"/>
                      <a:r>
                        <a:rPr lang="en-US" sz="1000" dirty="0">
                          <a:solidFill>
                            <a:schemeClr val="bg1"/>
                          </a:solidFill>
                          <a:latin typeface="IBM Plex Sans" panose="020B0503050000000000" pitchFamily="34" charset="77"/>
                        </a:rPr>
                        <a:t>Analyze</a:t>
                      </a: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bl>
          </a:graphicData>
        </a:graphic>
      </p:graphicFrame>
      <p:grpSp>
        <p:nvGrpSpPr>
          <p:cNvPr id="10" name="Group 9">
            <a:extLst>
              <a:ext uri="{FF2B5EF4-FFF2-40B4-BE49-F238E27FC236}">
                <a16:creationId xmlns:a16="http://schemas.microsoft.com/office/drawing/2014/main" id="{0BB017FA-E67C-4997-8662-390C2844C608}"/>
              </a:ext>
            </a:extLst>
          </p:cNvPr>
          <p:cNvGrpSpPr/>
          <p:nvPr/>
        </p:nvGrpSpPr>
        <p:grpSpPr>
          <a:xfrm>
            <a:off x="2213589" y="2092698"/>
            <a:ext cx="6721362" cy="1142831"/>
            <a:chOff x="787712" y="2650104"/>
            <a:chExt cx="10734402" cy="1587246"/>
          </a:xfrm>
        </p:grpSpPr>
        <p:sp>
          <p:nvSpPr>
            <p:cNvPr id="42" name="Freeform: Shape 41">
              <a:extLst>
                <a:ext uri="{FF2B5EF4-FFF2-40B4-BE49-F238E27FC236}">
                  <a16:creationId xmlns:a16="http://schemas.microsoft.com/office/drawing/2014/main" id="{F4814588-B4A0-4A6F-83EC-B65713C463FE}"/>
                </a:ext>
              </a:extLst>
            </p:cNvPr>
            <p:cNvSpPr/>
            <p:nvPr/>
          </p:nvSpPr>
          <p:spPr>
            <a:xfrm>
              <a:off x="836392" y="2663313"/>
              <a:ext cx="10685722" cy="1574037"/>
            </a:xfrm>
            <a:custGeom>
              <a:avLst/>
              <a:gdLst>
                <a:gd name="connsiteX0" fmla="*/ 10716 w 4591050"/>
                <a:gd name="connsiteY0" fmla="*/ 10716 h 676275"/>
                <a:gd name="connsiteX1" fmla="*/ 14526 w 4591050"/>
                <a:gd name="connsiteY1" fmla="*/ 621269 h 676275"/>
                <a:gd name="connsiteX2" fmla="*/ 89774 w 4591050"/>
                <a:gd name="connsiteY2" fmla="*/ 663179 h 676275"/>
                <a:gd name="connsiteX3" fmla="*/ 4543664 w 4591050"/>
                <a:gd name="connsiteY3" fmla="*/ 666989 h 676275"/>
                <a:gd name="connsiteX4" fmla="*/ 4589384 w 4591050"/>
                <a:gd name="connsiteY4" fmla="*/ 604124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10716" y="10716"/>
                  </a:moveTo>
                  <a:lnTo>
                    <a:pt x="14526" y="621269"/>
                  </a:lnTo>
                  <a:cubicBezTo>
                    <a:pt x="15479" y="650796"/>
                    <a:pt x="33576" y="666036"/>
                    <a:pt x="89774" y="663179"/>
                  </a:cubicBezTo>
                  <a:lnTo>
                    <a:pt x="4543664" y="666989"/>
                  </a:lnTo>
                  <a:cubicBezTo>
                    <a:pt x="4586526" y="662226"/>
                    <a:pt x="4589384" y="639366"/>
                    <a:pt x="4589384" y="604124"/>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3" name="Freeform: Shape 42">
              <a:extLst>
                <a:ext uri="{FF2B5EF4-FFF2-40B4-BE49-F238E27FC236}">
                  <a16:creationId xmlns:a16="http://schemas.microsoft.com/office/drawing/2014/main" id="{E40EC2B5-234E-4303-A565-338CC682410E}"/>
                </a:ext>
              </a:extLst>
            </p:cNvPr>
            <p:cNvSpPr/>
            <p:nvPr/>
          </p:nvSpPr>
          <p:spPr>
            <a:xfrm>
              <a:off x="787712" y="2650104"/>
              <a:ext cx="133017" cy="110848"/>
            </a:xfrm>
            <a:custGeom>
              <a:avLst/>
              <a:gdLst>
                <a:gd name="connsiteX0" fmla="*/ 52586 w 57150"/>
                <a:gd name="connsiteY0" fmla="*/ 42108 h 47625"/>
                <a:gd name="connsiteX1" fmla="*/ 31631 w 57150"/>
                <a:gd name="connsiteY1" fmla="*/ 10676 h 47625"/>
                <a:gd name="connsiteX2" fmla="*/ 10676 w 57150"/>
                <a:gd name="connsiteY2" fmla="*/ 43061 h 47625"/>
              </a:gdLst>
              <a:ahLst/>
              <a:cxnLst>
                <a:cxn ang="0">
                  <a:pos x="connsiteX0" y="connsiteY0"/>
                </a:cxn>
                <a:cxn ang="0">
                  <a:pos x="connsiteX1" y="connsiteY1"/>
                </a:cxn>
                <a:cxn ang="0">
                  <a:pos x="connsiteX2" y="connsiteY2"/>
                </a:cxn>
              </a:cxnLst>
              <a:rect l="l" t="t" r="r" b="b"/>
              <a:pathLst>
                <a:path w="57150" h="47625">
                  <a:moveTo>
                    <a:pt x="52586" y="42108"/>
                  </a:moveTo>
                  <a:lnTo>
                    <a:pt x="31631" y="10676"/>
                  </a:lnTo>
                  <a:lnTo>
                    <a:pt x="10676" y="43061"/>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grpSp>
        <p:nvGrpSpPr>
          <p:cNvPr id="11" name="Group 10">
            <a:extLst>
              <a:ext uri="{FF2B5EF4-FFF2-40B4-BE49-F238E27FC236}">
                <a16:creationId xmlns:a16="http://schemas.microsoft.com/office/drawing/2014/main" id="{F2D74BF1-D607-4F76-866E-33E18F9BAFF4}"/>
              </a:ext>
            </a:extLst>
          </p:cNvPr>
          <p:cNvGrpSpPr/>
          <p:nvPr/>
        </p:nvGrpSpPr>
        <p:grpSpPr>
          <a:xfrm>
            <a:off x="2244070" y="1642060"/>
            <a:ext cx="6725644" cy="1134985"/>
            <a:chOff x="836392" y="2361807"/>
            <a:chExt cx="10741240" cy="1576349"/>
          </a:xfrm>
        </p:grpSpPr>
        <p:sp>
          <p:nvSpPr>
            <p:cNvPr id="44" name="Freeform: Shape 43">
              <a:extLst>
                <a:ext uri="{FF2B5EF4-FFF2-40B4-BE49-F238E27FC236}">
                  <a16:creationId xmlns:a16="http://schemas.microsoft.com/office/drawing/2014/main" id="{2EC3DF29-7107-4B02-9345-EF1ECB8B359B}"/>
                </a:ext>
              </a:extLst>
            </p:cNvPr>
            <p:cNvSpPr/>
            <p:nvPr/>
          </p:nvSpPr>
          <p:spPr>
            <a:xfrm>
              <a:off x="836392" y="2361807"/>
              <a:ext cx="10685722" cy="1574037"/>
            </a:xfrm>
            <a:custGeom>
              <a:avLst/>
              <a:gdLst>
                <a:gd name="connsiteX0" fmla="*/ 4589384 w 4591050"/>
                <a:gd name="connsiteY0" fmla="*/ 666989 h 676275"/>
                <a:gd name="connsiteX1" fmla="*/ 4585574 w 4591050"/>
                <a:gd name="connsiteY1" fmla="*/ 56436 h 676275"/>
                <a:gd name="connsiteX2" fmla="*/ 4510326 w 4591050"/>
                <a:gd name="connsiteY2" fmla="*/ 14526 h 676275"/>
                <a:gd name="connsiteX3" fmla="*/ 56436 w 4591050"/>
                <a:gd name="connsiteY3" fmla="*/ 10716 h 676275"/>
                <a:gd name="connsiteX4" fmla="*/ 10716 w 4591050"/>
                <a:gd name="connsiteY4" fmla="*/ 73581 h 67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1050" h="676275">
                  <a:moveTo>
                    <a:pt x="4589384" y="666989"/>
                  </a:moveTo>
                  <a:lnTo>
                    <a:pt x="4585574" y="56436"/>
                  </a:lnTo>
                  <a:cubicBezTo>
                    <a:pt x="4584622" y="26909"/>
                    <a:pt x="4566524" y="11669"/>
                    <a:pt x="4510326" y="14526"/>
                  </a:cubicBezTo>
                  <a:lnTo>
                    <a:pt x="56436" y="10716"/>
                  </a:lnTo>
                  <a:cubicBezTo>
                    <a:pt x="13574" y="15479"/>
                    <a:pt x="10716" y="38339"/>
                    <a:pt x="10716" y="73581"/>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5" name="Freeform: Shape 44">
              <a:extLst>
                <a:ext uri="{FF2B5EF4-FFF2-40B4-BE49-F238E27FC236}">
                  <a16:creationId xmlns:a16="http://schemas.microsoft.com/office/drawing/2014/main" id="{302F1028-4719-4E85-8A92-0FC795B4F4E4}"/>
                </a:ext>
              </a:extLst>
            </p:cNvPr>
            <p:cNvSpPr/>
            <p:nvPr/>
          </p:nvSpPr>
          <p:spPr>
            <a:xfrm>
              <a:off x="11444615" y="3827308"/>
              <a:ext cx="133017" cy="110848"/>
            </a:xfrm>
            <a:custGeom>
              <a:avLst/>
              <a:gdLst>
                <a:gd name="connsiteX0" fmla="*/ 10676 w 57150"/>
                <a:gd name="connsiteY0" fmla="*/ 11628 h 47625"/>
                <a:gd name="connsiteX1" fmla="*/ 31631 w 57150"/>
                <a:gd name="connsiteY1" fmla="*/ 43061 h 47625"/>
                <a:gd name="connsiteX2" fmla="*/ 52586 w 57150"/>
                <a:gd name="connsiteY2" fmla="*/ 10676 h 47625"/>
              </a:gdLst>
              <a:ahLst/>
              <a:cxnLst>
                <a:cxn ang="0">
                  <a:pos x="connsiteX0" y="connsiteY0"/>
                </a:cxn>
                <a:cxn ang="0">
                  <a:pos x="connsiteX1" y="connsiteY1"/>
                </a:cxn>
                <a:cxn ang="0">
                  <a:pos x="connsiteX2" y="connsiteY2"/>
                </a:cxn>
              </a:cxnLst>
              <a:rect l="l" t="t" r="r" b="b"/>
              <a:pathLst>
                <a:path w="57150" h="47625">
                  <a:moveTo>
                    <a:pt x="10676" y="11628"/>
                  </a:moveTo>
                  <a:lnTo>
                    <a:pt x="31631" y="43061"/>
                  </a:lnTo>
                  <a:lnTo>
                    <a:pt x="52586" y="10676"/>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sp>
        <p:nvSpPr>
          <p:cNvPr id="46" name="Freeform: Shape 45">
            <a:extLst>
              <a:ext uri="{FF2B5EF4-FFF2-40B4-BE49-F238E27FC236}">
                <a16:creationId xmlns:a16="http://schemas.microsoft.com/office/drawing/2014/main" id="{DD1E6CBC-736B-4125-8998-76E9632B4950}"/>
              </a:ext>
            </a:extLst>
          </p:cNvPr>
          <p:cNvSpPr/>
          <p:nvPr/>
        </p:nvSpPr>
        <p:spPr>
          <a:xfrm>
            <a:off x="3084350" y="1883020"/>
            <a:ext cx="5097147" cy="415219"/>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7" name="Freeform: Shape 46">
            <a:extLst>
              <a:ext uri="{FF2B5EF4-FFF2-40B4-BE49-F238E27FC236}">
                <a16:creationId xmlns:a16="http://schemas.microsoft.com/office/drawing/2014/main" id="{FEB29292-1F64-4E5C-8C3A-E91056764BDB}"/>
              </a:ext>
            </a:extLst>
          </p:cNvPr>
          <p:cNvSpPr/>
          <p:nvPr/>
        </p:nvSpPr>
        <p:spPr>
          <a:xfrm>
            <a:off x="3038251" y="1855101"/>
            <a:ext cx="83289"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49" name="Freeform: Shape 48">
            <a:extLst>
              <a:ext uri="{FF2B5EF4-FFF2-40B4-BE49-F238E27FC236}">
                <a16:creationId xmlns:a16="http://schemas.microsoft.com/office/drawing/2014/main" id="{DB85DBE5-2D26-4AA8-8FA3-4BE2350E1E97}"/>
              </a:ext>
            </a:extLst>
          </p:cNvPr>
          <p:cNvSpPr/>
          <p:nvPr/>
        </p:nvSpPr>
        <p:spPr>
          <a:xfrm>
            <a:off x="3089801" y="1885616"/>
            <a:ext cx="1210360" cy="207082"/>
          </a:xfrm>
          <a:custGeom>
            <a:avLst/>
            <a:gdLst>
              <a:gd name="connsiteX0" fmla="*/ 1115616 w 1123950"/>
              <a:gd name="connsiteY0" fmla="*/ 10716 h 161925"/>
              <a:gd name="connsiteX1" fmla="*/ 1111806 w 1123950"/>
              <a:gd name="connsiteY1" fmla="*/ 108824 h 161925"/>
              <a:gd name="connsiteX2" fmla="*/ 1036559 w 1123950"/>
              <a:gd name="connsiteY2" fmla="*/ 150734 h 161925"/>
              <a:gd name="connsiteX3" fmla="*/ 10716 w 1123950"/>
              <a:gd name="connsiteY3" fmla="*/ 151686 h 161925"/>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2343 w 1102343"/>
              <a:gd name="connsiteY0" fmla="*/ 0 h 131762"/>
              <a:gd name="connsiteX1" fmla="*/ 1101090 w 1102343"/>
              <a:gd name="connsiteY1" fmla="*/ 88900 h 131762"/>
              <a:gd name="connsiteX2" fmla="*/ 1025843 w 1102343"/>
              <a:gd name="connsiteY2" fmla="*/ 130810 h 131762"/>
              <a:gd name="connsiteX3" fmla="*/ 0 w 1102343"/>
              <a:gd name="connsiteY3" fmla="*/ 131762 h 131762"/>
              <a:gd name="connsiteX0" fmla="*/ 1101832 w 1101832"/>
              <a:gd name="connsiteY0" fmla="*/ 0 h 131762"/>
              <a:gd name="connsiteX1" fmla="*/ 1101090 w 1101832"/>
              <a:gd name="connsiteY1" fmla="*/ 88900 h 131762"/>
              <a:gd name="connsiteX2" fmla="*/ 1025843 w 1101832"/>
              <a:gd name="connsiteY2" fmla="*/ 130810 h 131762"/>
              <a:gd name="connsiteX3" fmla="*/ 0 w 1101832"/>
              <a:gd name="connsiteY3" fmla="*/ 131762 h 131762"/>
            </a:gdLst>
            <a:ahLst/>
            <a:cxnLst>
              <a:cxn ang="0">
                <a:pos x="connsiteX0" y="connsiteY0"/>
              </a:cxn>
              <a:cxn ang="0">
                <a:pos x="connsiteX1" y="connsiteY1"/>
              </a:cxn>
              <a:cxn ang="0">
                <a:pos x="connsiteX2" y="connsiteY2"/>
              </a:cxn>
              <a:cxn ang="0">
                <a:pos x="connsiteX3" y="connsiteY3"/>
              </a:cxn>
            </a:cxnLst>
            <a:rect l="l" t="t" r="r" b="b"/>
            <a:pathLst>
              <a:path w="1101832" h="131762">
                <a:moveTo>
                  <a:pt x="1101832" y="0"/>
                </a:moveTo>
                <a:cubicBezTo>
                  <a:pt x="1100562" y="32703"/>
                  <a:pt x="1102360" y="56197"/>
                  <a:pt x="1101090" y="88900"/>
                </a:cubicBezTo>
                <a:cubicBezTo>
                  <a:pt x="1100138" y="118427"/>
                  <a:pt x="1082040" y="133667"/>
                  <a:pt x="1025843" y="130810"/>
                </a:cubicBezTo>
                <a:lnTo>
                  <a:pt x="0" y="131762"/>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51" name="Freeform: Shape 50">
            <a:extLst>
              <a:ext uri="{FF2B5EF4-FFF2-40B4-BE49-F238E27FC236}">
                <a16:creationId xmlns:a16="http://schemas.microsoft.com/office/drawing/2014/main" id="{20CC320D-034B-42E6-8B09-B001C85180CB}"/>
              </a:ext>
            </a:extLst>
          </p:cNvPr>
          <p:cNvSpPr/>
          <p:nvPr/>
        </p:nvSpPr>
        <p:spPr>
          <a:xfrm>
            <a:off x="6243856" y="1874308"/>
            <a:ext cx="1937642" cy="213940"/>
          </a:xfrm>
          <a:custGeom>
            <a:avLst/>
            <a:gdLst>
              <a:gd name="connsiteX0" fmla="*/ 10716 w 1219200"/>
              <a:gd name="connsiteY0" fmla="*/ 10716 h 161925"/>
              <a:gd name="connsiteX1" fmla="*/ 14526 w 1219200"/>
              <a:gd name="connsiteY1" fmla="*/ 108824 h 161925"/>
              <a:gd name="connsiteX2" fmla="*/ 89774 w 1219200"/>
              <a:gd name="connsiteY2" fmla="*/ 150734 h 161925"/>
              <a:gd name="connsiteX3" fmla="*/ 1210866 w 1219200"/>
              <a:gd name="connsiteY3" fmla="*/ 151686 h 161925"/>
              <a:gd name="connsiteX0" fmla="*/ 0 w 1197080"/>
              <a:gd name="connsiteY0" fmla="*/ 0 h 139947"/>
              <a:gd name="connsiteX1" fmla="*/ 740 w 1197080"/>
              <a:gd name="connsiteY1" fmla="*/ 97085 h 139947"/>
              <a:gd name="connsiteX2" fmla="*/ 75988 w 1197080"/>
              <a:gd name="connsiteY2" fmla="*/ 138995 h 139947"/>
              <a:gd name="connsiteX3" fmla="*/ 1197080 w 1197080"/>
              <a:gd name="connsiteY3" fmla="*/ 139947 h 139947"/>
              <a:gd name="connsiteX0" fmla="*/ 0 w 1197080"/>
              <a:gd name="connsiteY0" fmla="*/ 0 h 136366"/>
              <a:gd name="connsiteX1" fmla="*/ 740 w 1197080"/>
              <a:gd name="connsiteY1" fmla="*/ 93504 h 136366"/>
              <a:gd name="connsiteX2" fmla="*/ 75988 w 1197080"/>
              <a:gd name="connsiteY2" fmla="*/ 135414 h 136366"/>
              <a:gd name="connsiteX3" fmla="*/ 1197080 w 1197080"/>
              <a:gd name="connsiteY3" fmla="*/ 136366 h 136366"/>
              <a:gd name="connsiteX0" fmla="*/ 168 w 1196736"/>
              <a:gd name="connsiteY0" fmla="*/ 0 h 135855"/>
              <a:gd name="connsiteX1" fmla="*/ 396 w 1196736"/>
              <a:gd name="connsiteY1" fmla="*/ 92993 h 135855"/>
              <a:gd name="connsiteX2" fmla="*/ 75644 w 1196736"/>
              <a:gd name="connsiteY2" fmla="*/ 134903 h 135855"/>
              <a:gd name="connsiteX3" fmla="*/ 1196736 w 1196736"/>
              <a:gd name="connsiteY3" fmla="*/ 135855 h 135855"/>
            </a:gdLst>
            <a:ahLst/>
            <a:cxnLst>
              <a:cxn ang="0">
                <a:pos x="connsiteX0" y="connsiteY0"/>
              </a:cxn>
              <a:cxn ang="0">
                <a:pos x="connsiteX1" y="connsiteY1"/>
              </a:cxn>
              <a:cxn ang="0">
                <a:pos x="connsiteX2" y="connsiteY2"/>
              </a:cxn>
              <a:cxn ang="0">
                <a:pos x="connsiteX3" y="connsiteY3"/>
              </a:cxn>
            </a:cxnLst>
            <a:rect l="l" t="t" r="r" b="b"/>
            <a:pathLst>
              <a:path w="1196736" h="135855">
                <a:moveTo>
                  <a:pt x="168" y="0"/>
                </a:moveTo>
                <a:cubicBezTo>
                  <a:pt x="1438" y="32703"/>
                  <a:pt x="-874" y="60290"/>
                  <a:pt x="396" y="92993"/>
                </a:cubicBezTo>
                <a:cubicBezTo>
                  <a:pt x="1349" y="122520"/>
                  <a:pt x="19446" y="137760"/>
                  <a:pt x="75644" y="134903"/>
                </a:cubicBezTo>
                <a:lnTo>
                  <a:pt x="1196736" y="135855"/>
                </a:ln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0" name="Freeform: Shape 99">
            <a:extLst>
              <a:ext uri="{FF2B5EF4-FFF2-40B4-BE49-F238E27FC236}">
                <a16:creationId xmlns:a16="http://schemas.microsoft.com/office/drawing/2014/main" id="{D6186239-2C20-4F27-A0AC-BF28922832B2}"/>
              </a:ext>
            </a:extLst>
          </p:cNvPr>
          <p:cNvSpPr/>
          <p:nvPr/>
        </p:nvSpPr>
        <p:spPr>
          <a:xfrm>
            <a:off x="4253868" y="1853386"/>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1" name="Freeform: Shape 100">
            <a:extLst>
              <a:ext uri="{FF2B5EF4-FFF2-40B4-BE49-F238E27FC236}">
                <a16:creationId xmlns:a16="http://schemas.microsoft.com/office/drawing/2014/main" id="{B6579106-07E0-45B7-A3CF-F151F8BFA1F9}"/>
              </a:ext>
            </a:extLst>
          </p:cNvPr>
          <p:cNvSpPr/>
          <p:nvPr/>
        </p:nvSpPr>
        <p:spPr>
          <a:xfrm>
            <a:off x="6199880"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02" name="Freeform: Shape 101">
            <a:extLst>
              <a:ext uri="{FF2B5EF4-FFF2-40B4-BE49-F238E27FC236}">
                <a16:creationId xmlns:a16="http://schemas.microsoft.com/office/drawing/2014/main" id="{844B58EE-E3EA-46F6-8CF3-7D5257493FF3}"/>
              </a:ext>
            </a:extLst>
          </p:cNvPr>
          <p:cNvSpPr/>
          <p:nvPr/>
        </p:nvSpPr>
        <p:spPr>
          <a:xfrm>
            <a:off x="8137679" y="1855101"/>
            <a:ext cx="83288" cy="79811"/>
          </a:xfrm>
          <a:custGeom>
            <a:avLst/>
            <a:gdLst>
              <a:gd name="connsiteX0" fmla="*/ 52588 w 57150"/>
              <a:gd name="connsiteY0" fmla="*/ 42110 h 47625"/>
              <a:gd name="connsiteX1" fmla="*/ 31633 w 57150"/>
              <a:gd name="connsiteY1" fmla="*/ 10678 h 47625"/>
              <a:gd name="connsiteX2" fmla="*/ 10678 w 57150"/>
              <a:gd name="connsiteY2" fmla="*/ 43063 h 47625"/>
            </a:gdLst>
            <a:ahLst/>
            <a:cxnLst>
              <a:cxn ang="0">
                <a:pos x="connsiteX0" y="connsiteY0"/>
              </a:cxn>
              <a:cxn ang="0">
                <a:pos x="connsiteX1" y="connsiteY1"/>
              </a:cxn>
              <a:cxn ang="0">
                <a:pos x="connsiteX2" y="connsiteY2"/>
              </a:cxn>
            </a:cxnLst>
            <a:rect l="l" t="t" r="r" b="b"/>
            <a:pathLst>
              <a:path w="57150" h="47625">
                <a:moveTo>
                  <a:pt x="52588" y="42110"/>
                </a:moveTo>
                <a:lnTo>
                  <a:pt x="31633" y="10678"/>
                </a:lnTo>
                <a:lnTo>
                  <a:pt x="10678" y="43063"/>
                </a:lnTo>
              </a:path>
            </a:pathLst>
          </a:custGeom>
          <a:noFill/>
          <a:ln w="15875" cap="flat">
            <a:solidFill>
              <a:srgbClr val="231F20"/>
            </a:solid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aphicFrame>
        <p:nvGraphicFramePr>
          <p:cNvPr id="103" name="Table 102">
            <a:extLst>
              <a:ext uri="{FF2B5EF4-FFF2-40B4-BE49-F238E27FC236}">
                <a16:creationId xmlns:a16="http://schemas.microsoft.com/office/drawing/2014/main" id="{30FE69D7-2AFD-4100-A904-B4126463E81A}"/>
              </a:ext>
            </a:extLst>
          </p:cNvPr>
          <p:cNvGraphicFramePr>
            <a:graphicFrameLocks noGrp="1"/>
          </p:cNvGraphicFramePr>
          <p:nvPr/>
        </p:nvGraphicFramePr>
        <p:xfrm>
          <a:off x="4931434" y="340822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400050" indent="0" algn="ctr">
                        <a:tabLst>
                          <a:tab pos="114300" algn="l"/>
                        </a:tabLst>
                      </a:pPr>
                      <a:r>
                        <a:rPr lang="en-US" sz="1000" b="0" dirty="0">
                          <a:solidFill>
                            <a:schemeClr val="bg1"/>
                          </a:solidFill>
                          <a:latin typeface="IBM Plex Sans" panose="020B0503050000000000" pitchFamily="34" charset="77"/>
                        </a:rPr>
                        <a:t>Monitor</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aphicFrame>
        <p:nvGraphicFramePr>
          <p:cNvPr id="104" name="Table 103">
            <a:extLst>
              <a:ext uri="{FF2B5EF4-FFF2-40B4-BE49-F238E27FC236}">
                <a16:creationId xmlns:a16="http://schemas.microsoft.com/office/drawing/2014/main" id="{6C0D3D76-04B9-4627-A57C-9A26782A0869}"/>
              </a:ext>
            </a:extLst>
          </p:cNvPr>
          <p:cNvGraphicFramePr>
            <a:graphicFrameLocks noGrp="1"/>
          </p:cNvGraphicFramePr>
          <p:nvPr/>
        </p:nvGraphicFramePr>
        <p:xfrm>
          <a:off x="3022285" y="3413880"/>
          <a:ext cx="1185950" cy="1533274"/>
        </p:xfrm>
        <a:graphic>
          <a:graphicData uri="http://schemas.openxmlformats.org/drawingml/2006/table">
            <a:tbl>
              <a:tblPr firstRow="1" bandRow="1">
                <a:tableStyleId>{5C22544A-7EE6-4342-B048-85BDC9FD1C3A}</a:tableStyleId>
              </a:tblPr>
              <a:tblGrid>
                <a:gridCol w="1185950">
                  <a:extLst>
                    <a:ext uri="{9D8B030D-6E8A-4147-A177-3AD203B41FA5}">
                      <a16:colId xmlns:a16="http://schemas.microsoft.com/office/drawing/2014/main" val="4109492147"/>
                    </a:ext>
                  </a:extLst>
                </a:gridCol>
              </a:tblGrid>
              <a:tr h="400388">
                <a:tc>
                  <a:txBody>
                    <a:bodyPr/>
                    <a:lstStyle/>
                    <a:p>
                      <a:pPr marL="57150" indent="0" algn="ctr"/>
                      <a:r>
                        <a:rPr lang="en-US" sz="1000" b="0" dirty="0">
                          <a:solidFill>
                            <a:schemeClr val="bg1"/>
                          </a:solidFill>
                          <a:latin typeface="IBM Plex Sans" panose="020B0503050000000000" pitchFamily="34" charset="77"/>
                        </a:rPr>
                        <a:t>Plan</a:t>
                      </a:r>
                      <a:endParaRPr lang="en-US" sz="1000" b="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224098309"/>
                  </a:ext>
                </a:extLst>
              </a:tr>
              <a:tr h="1132886">
                <a:tc>
                  <a:txBody>
                    <a:bodyPr/>
                    <a:lstStyle/>
                    <a:p>
                      <a:pPr marL="228600" indent="0" algn="ctr"/>
                      <a:endParaRPr lang="en-US" sz="1000" dirty="0">
                        <a:solidFill>
                          <a:schemeClr val="bg1"/>
                        </a:solidFill>
                      </a:endParaRPr>
                    </a:p>
                  </a:txBody>
                  <a:tcPr marL="68580" marR="68580" marT="34290" marB="34290"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6702879"/>
                  </a:ext>
                </a:extLst>
              </a:tr>
            </a:tbl>
          </a:graphicData>
        </a:graphic>
      </p:graphicFrame>
      <p:grpSp>
        <p:nvGrpSpPr>
          <p:cNvPr id="107" name="Group 106">
            <a:extLst>
              <a:ext uri="{FF2B5EF4-FFF2-40B4-BE49-F238E27FC236}">
                <a16:creationId xmlns:a16="http://schemas.microsoft.com/office/drawing/2014/main" id="{C30EBB0E-C461-4455-9DF3-05239E8C9499}"/>
              </a:ext>
            </a:extLst>
          </p:cNvPr>
          <p:cNvGrpSpPr/>
          <p:nvPr/>
        </p:nvGrpSpPr>
        <p:grpSpPr>
          <a:xfrm>
            <a:off x="8024556" y="1488775"/>
            <a:ext cx="323471" cy="323471"/>
            <a:chOff x="9459912" y="4443984"/>
            <a:chExt cx="356616" cy="356616"/>
          </a:xfrm>
        </p:grpSpPr>
        <p:sp>
          <p:nvSpPr>
            <p:cNvPr id="108" name="Circle">
              <a:extLst>
                <a:ext uri="{FF2B5EF4-FFF2-40B4-BE49-F238E27FC236}">
                  <a16:creationId xmlns:a16="http://schemas.microsoft.com/office/drawing/2014/main" id="{2E5BFC08-C16C-44DF-9646-A435FA086727}"/>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09" name="Circle">
              <a:extLst>
                <a:ext uri="{FF2B5EF4-FFF2-40B4-BE49-F238E27FC236}">
                  <a16:creationId xmlns:a16="http://schemas.microsoft.com/office/drawing/2014/main" id="{D4D7ACFD-D46D-4C05-9B5F-051CE8B6BAB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0" name="Circle">
              <a:extLst>
                <a:ext uri="{FF2B5EF4-FFF2-40B4-BE49-F238E27FC236}">
                  <a16:creationId xmlns:a16="http://schemas.microsoft.com/office/drawing/2014/main" id="{2094C455-8BB3-4C3E-95F2-D3ED434E136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11" name="Group 110">
            <a:extLst>
              <a:ext uri="{FF2B5EF4-FFF2-40B4-BE49-F238E27FC236}">
                <a16:creationId xmlns:a16="http://schemas.microsoft.com/office/drawing/2014/main" id="{1999B848-4D22-46E3-AA3D-008136B12B5A}"/>
              </a:ext>
            </a:extLst>
          </p:cNvPr>
          <p:cNvGrpSpPr/>
          <p:nvPr/>
        </p:nvGrpSpPr>
        <p:grpSpPr>
          <a:xfrm>
            <a:off x="6086839" y="1488851"/>
            <a:ext cx="323471" cy="323471"/>
            <a:chOff x="9459912" y="4443984"/>
            <a:chExt cx="356616" cy="356616"/>
          </a:xfrm>
        </p:grpSpPr>
        <p:sp>
          <p:nvSpPr>
            <p:cNvPr id="112" name="Circle">
              <a:extLst>
                <a:ext uri="{FF2B5EF4-FFF2-40B4-BE49-F238E27FC236}">
                  <a16:creationId xmlns:a16="http://schemas.microsoft.com/office/drawing/2014/main" id="{57E64945-54D9-4E3F-AF1F-04BFAEB982F5}"/>
                </a:ext>
              </a:extLst>
            </p:cNvPr>
            <p:cNvSpPr/>
            <p:nvPr/>
          </p:nvSpPr>
          <p:spPr>
            <a:xfrm>
              <a:off x="9459912" y="4443984"/>
              <a:ext cx="356616" cy="356616"/>
            </a:xfrm>
            <a:prstGeom prst="ellipse">
              <a:avLst/>
            </a:prstGeom>
            <a:solidFill>
              <a:srgbClr val="FFFFFF"/>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3" name="Circle">
              <a:extLst>
                <a:ext uri="{FF2B5EF4-FFF2-40B4-BE49-F238E27FC236}">
                  <a16:creationId xmlns:a16="http://schemas.microsoft.com/office/drawing/2014/main" id="{6DE84E55-B7A7-4B01-98A3-6C5937BD9B86}"/>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4" name="Circle">
              <a:extLst>
                <a:ext uri="{FF2B5EF4-FFF2-40B4-BE49-F238E27FC236}">
                  <a16:creationId xmlns:a16="http://schemas.microsoft.com/office/drawing/2014/main" id="{4664D784-61A2-449F-995F-539459F80B75}"/>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15" name="Circle">
            <a:extLst>
              <a:ext uri="{FF2B5EF4-FFF2-40B4-BE49-F238E27FC236}">
                <a16:creationId xmlns:a16="http://schemas.microsoft.com/office/drawing/2014/main" id="{5CF38F44-0A75-4530-A887-4BDC3868BA69}"/>
              </a:ext>
            </a:extLst>
          </p:cNvPr>
          <p:cNvSpPr/>
          <p:nvPr/>
        </p:nvSpPr>
        <p:spPr>
          <a:xfrm>
            <a:off x="3028195" y="1587112"/>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6" name="Circle">
            <a:extLst>
              <a:ext uri="{FF2B5EF4-FFF2-40B4-BE49-F238E27FC236}">
                <a16:creationId xmlns:a16="http://schemas.microsoft.com/office/drawing/2014/main" id="{FF3196E7-5A56-4BB8-B519-4AF37BDC487E}"/>
              </a:ext>
            </a:extLst>
          </p:cNvPr>
          <p:cNvSpPr/>
          <p:nvPr/>
        </p:nvSpPr>
        <p:spPr>
          <a:xfrm>
            <a:off x="4244589" y="1593949"/>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7" name="Circle">
            <a:extLst>
              <a:ext uri="{FF2B5EF4-FFF2-40B4-BE49-F238E27FC236}">
                <a16:creationId xmlns:a16="http://schemas.microsoft.com/office/drawing/2014/main" id="{44458D23-3BC1-411F-95C6-CBBD523F7138}"/>
              </a:ext>
            </a:extLst>
          </p:cNvPr>
          <p:cNvSpPr/>
          <p:nvPr/>
        </p:nvSpPr>
        <p:spPr>
          <a:xfrm>
            <a:off x="2132780" y="2797168"/>
            <a:ext cx="247565" cy="247565"/>
          </a:xfrm>
          <a:prstGeom prst="ellipse">
            <a:avLst/>
          </a:prstGeom>
          <a:solidFill>
            <a:schemeClr val="bg1"/>
          </a:solidFill>
          <a:ln w="25400">
            <a:solidFill>
              <a:srgbClr val="20D5D2"/>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8" name="Circle">
            <a:extLst>
              <a:ext uri="{FF2B5EF4-FFF2-40B4-BE49-F238E27FC236}">
                <a16:creationId xmlns:a16="http://schemas.microsoft.com/office/drawing/2014/main" id="{19EAA4B8-3EA3-462C-A148-B9FD2CB0B57E}"/>
              </a:ext>
            </a:extLst>
          </p:cNvPr>
          <p:cNvSpPr/>
          <p:nvPr/>
        </p:nvSpPr>
        <p:spPr>
          <a:xfrm>
            <a:off x="1820256" y="2822515"/>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19" name="Circle">
            <a:extLst>
              <a:ext uri="{FF2B5EF4-FFF2-40B4-BE49-F238E27FC236}">
                <a16:creationId xmlns:a16="http://schemas.microsoft.com/office/drawing/2014/main" id="{620C8CB8-0333-4035-8CED-1BA25C729C1E}"/>
              </a:ext>
            </a:extLst>
          </p:cNvPr>
          <p:cNvSpPr/>
          <p:nvPr/>
        </p:nvSpPr>
        <p:spPr>
          <a:xfrm>
            <a:off x="2194355" y="2858743"/>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20" name="Straight Connector 119">
            <a:extLst>
              <a:ext uri="{FF2B5EF4-FFF2-40B4-BE49-F238E27FC236}">
                <a16:creationId xmlns:a16="http://schemas.microsoft.com/office/drawing/2014/main" id="{69856596-2EB6-4C1E-9D9A-03117848E9B8}"/>
              </a:ext>
            </a:extLst>
          </p:cNvPr>
          <p:cNvCxnSpPr>
            <a:cxnSpLocks/>
            <a:endCxn id="117" idx="2"/>
          </p:cNvCxnSpPr>
          <p:nvPr/>
        </p:nvCxnSpPr>
        <p:spPr>
          <a:xfrm flipV="1">
            <a:off x="1863761" y="2920950"/>
            <a:ext cx="269018" cy="8677"/>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pic>
        <p:nvPicPr>
          <p:cNvPr id="121" name="Image" descr="Image">
            <a:extLst>
              <a:ext uri="{FF2B5EF4-FFF2-40B4-BE49-F238E27FC236}">
                <a16:creationId xmlns:a16="http://schemas.microsoft.com/office/drawing/2014/main" id="{63BF4DCE-8312-473F-84C4-46A67B00B43C}"/>
              </a:ext>
            </a:extLst>
          </p:cNvPr>
          <p:cNvPicPr>
            <a:picLocks noChangeAspect="1"/>
          </p:cNvPicPr>
          <p:nvPr/>
        </p:nvPicPr>
        <p:blipFill>
          <a:blip r:embed="rId8"/>
          <a:stretch>
            <a:fillRect/>
          </a:stretch>
        </p:blipFill>
        <p:spPr>
          <a:xfrm>
            <a:off x="1870543" y="2877242"/>
            <a:ext cx="104772" cy="104772"/>
          </a:xfrm>
          <a:prstGeom prst="rect">
            <a:avLst/>
          </a:prstGeom>
          <a:ln w="12700" cap="flat">
            <a:noFill/>
            <a:miter lim="400000"/>
          </a:ln>
          <a:effectLst/>
        </p:spPr>
      </p:pic>
      <p:sp>
        <p:nvSpPr>
          <p:cNvPr id="122" name="Circle">
            <a:extLst>
              <a:ext uri="{FF2B5EF4-FFF2-40B4-BE49-F238E27FC236}">
                <a16:creationId xmlns:a16="http://schemas.microsoft.com/office/drawing/2014/main" id="{6D57704A-6136-4EB0-8581-DC4CF4CA6083}"/>
              </a:ext>
            </a:extLst>
          </p:cNvPr>
          <p:cNvSpPr/>
          <p:nvPr/>
        </p:nvSpPr>
        <p:spPr>
          <a:xfrm>
            <a:off x="3028102" y="2031307"/>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3" name="Circle">
            <a:extLst>
              <a:ext uri="{FF2B5EF4-FFF2-40B4-BE49-F238E27FC236}">
                <a16:creationId xmlns:a16="http://schemas.microsoft.com/office/drawing/2014/main" id="{D48E6F1B-0539-472D-AB53-277CA07B552C}"/>
              </a:ext>
            </a:extLst>
          </p:cNvPr>
          <p:cNvSpPr/>
          <p:nvPr/>
        </p:nvSpPr>
        <p:spPr>
          <a:xfrm>
            <a:off x="8119411" y="2022470"/>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24" name="Group 123">
            <a:extLst>
              <a:ext uri="{FF2B5EF4-FFF2-40B4-BE49-F238E27FC236}">
                <a16:creationId xmlns:a16="http://schemas.microsoft.com/office/drawing/2014/main" id="{976DB1BD-A2DE-46BA-9314-1297B2EB8937}"/>
              </a:ext>
            </a:extLst>
          </p:cNvPr>
          <p:cNvGrpSpPr/>
          <p:nvPr/>
        </p:nvGrpSpPr>
        <p:grpSpPr>
          <a:xfrm>
            <a:off x="3472353" y="3114259"/>
            <a:ext cx="232235" cy="232235"/>
            <a:chOff x="9510204" y="4494276"/>
            <a:chExt cx="256032" cy="256032"/>
          </a:xfrm>
        </p:grpSpPr>
        <p:sp>
          <p:nvSpPr>
            <p:cNvPr id="125" name="Circle">
              <a:extLst>
                <a:ext uri="{FF2B5EF4-FFF2-40B4-BE49-F238E27FC236}">
                  <a16:creationId xmlns:a16="http://schemas.microsoft.com/office/drawing/2014/main" id="{D58408B4-942B-4E1B-B7B1-EF878D33E98C}"/>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6" name="Circle">
              <a:extLst>
                <a:ext uri="{FF2B5EF4-FFF2-40B4-BE49-F238E27FC236}">
                  <a16:creationId xmlns:a16="http://schemas.microsoft.com/office/drawing/2014/main" id="{2F58094E-173D-4ED7-B619-E437D61A7F21}"/>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grpSp>
        <p:nvGrpSpPr>
          <p:cNvPr id="127" name="Group 126">
            <a:extLst>
              <a:ext uri="{FF2B5EF4-FFF2-40B4-BE49-F238E27FC236}">
                <a16:creationId xmlns:a16="http://schemas.microsoft.com/office/drawing/2014/main" id="{6A139BA9-3AC4-489E-B3DE-D2015314A0AF}"/>
              </a:ext>
            </a:extLst>
          </p:cNvPr>
          <p:cNvGrpSpPr/>
          <p:nvPr/>
        </p:nvGrpSpPr>
        <p:grpSpPr>
          <a:xfrm>
            <a:off x="7362129" y="3117634"/>
            <a:ext cx="232235" cy="232235"/>
            <a:chOff x="9510204" y="4494276"/>
            <a:chExt cx="256032" cy="256032"/>
          </a:xfrm>
        </p:grpSpPr>
        <p:sp>
          <p:nvSpPr>
            <p:cNvPr id="128" name="Circle">
              <a:extLst>
                <a:ext uri="{FF2B5EF4-FFF2-40B4-BE49-F238E27FC236}">
                  <a16:creationId xmlns:a16="http://schemas.microsoft.com/office/drawing/2014/main" id="{B3FE792C-3F5C-4B8E-9846-11D44ACA465E}"/>
                </a:ext>
              </a:extLst>
            </p:cNvPr>
            <p:cNvSpPr/>
            <p:nvPr/>
          </p:nvSpPr>
          <p:spPr>
            <a:xfrm>
              <a:off x="9510204" y="4494276"/>
              <a:ext cx="256032" cy="256032"/>
            </a:xfrm>
            <a:prstGeom prst="ellipse">
              <a:avLst/>
            </a:prstGeom>
            <a:solidFill>
              <a:srgbClr val="FFFFFF"/>
            </a:solidFill>
            <a:ln w="25400">
              <a:solidFill>
                <a:srgbClr val="EE538A"/>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29" name="Circle">
              <a:extLst>
                <a:ext uri="{FF2B5EF4-FFF2-40B4-BE49-F238E27FC236}">
                  <a16:creationId xmlns:a16="http://schemas.microsoft.com/office/drawing/2014/main" id="{068C920F-6C56-49F4-850C-F20F901A81DF}"/>
                </a:ext>
              </a:extLst>
            </p:cNvPr>
            <p:cNvSpPr/>
            <p:nvPr/>
          </p:nvSpPr>
          <p:spPr>
            <a:xfrm>
              <a:off x="9569640" y="4553712"/>
              <a:ext cx="137160" cy="137160"/>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sp>
        <p:nvSpPr>
          <p:cNvPr id="130" name="Circle">
            <a:extLst>
              <a:ext uri="{FF2B5EF4-FFF2-40B4-BE49-F238E27FC236}">
                <a16:creationId xmlns:a16="http://schemas.microsoft.com/office/drawing/2014/main" id="{1D57E64D-FF34-404D-8590-14771FAC3FA3}"/>
              </a:ext>
            </a:extLst>
          </p:cNvPr>
          <p:cNvSpPr/>
          <p:nvPr/>
        </p:nvSpPr>
        <p:spPr>
          <a:xfrm>
            <a:off x="5437348" y="3154591"/>
            <a:ext cx="124412" cy="124412"/>
          </a:xfrm>
          <a:prstGeom prst="ellipse">
            <a:avLst/>
          </a:prstGeom>
          <a:solidFill>
            <a:schemeClr val="bg1"/>
          </a:solidFill>
          <a:ln w="25400">
            <a:solidFill>
              <a:srgbClr val="061976"/>
            </a:solidFill>
            <a:miter lim="400000"/>
          </a:ln>
        </p:spPr>
        <p:txBody>
          <a:bodyPr lIns="19049" tIns="19049" rIns="19049" bIns="19049" anchor="ct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sp>
        <p:nvSpPr>
          <p:cNvPr id="131" name="Rounded Rectangle 131">
            <a:extLst>
              <a:ext uri="{FF2B5EF4-FFF2-40B4-BE49-F238E27FC236}">
                <a16:creationId xmlns:a16="http://schemas.microsoft.com/office/drawing/2014/main" id="{F9E50388-0907-48D6-A730-0DBB208BB1A4}"/>
              </a:ext>
            </a:extLst>
          </p:cNvPr>
          <p:cNvSpPr/>
          <p:nvPr/>
        </p:nvSpPr>
        <p:spPr>
          <a:xfrm>
            <a:off x="701873" y="3937993"/>
            <a:ext cx="934046" cy="862608"/>
          </a:xfrm>
          <a:prstGeom prst="roundRect">
            <a:avLst/>
          </a:prstGeom>
          <a:solidFill>
            <a:schemeClr val="bg1"/>
          </a:solidFill>
          <a:ln>
            <a:solidFill>
              <a:schemeClr val="bg2">
                <a:lumMod val="50000"/>
              </a:schemeClr>
            </a:solidFill>
          </a:ln>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68592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IBM Plex Sans"/>
                <a:ea typeface="Microsoft YaHei" panose="020B0503020204020204" pitchFamily="34" charset="-122"/>
                <a:cs typeface="Arial"/>
              </a:rPr>
              <a:t>LEGEND</a:t>
            </a:r>
          </a:p>
        </p:txBody>
      </p:sp>
      <p:sp>
        <p:nvSpPr>
          <p:cNvPr id="132" name="Use analytics">
            <a:extLst>
              <a:ext uri="{FF2B5EF4-FFF2-40B4-BE49-F238E27FC236}">
                <a16:creationId xmlns:a16="http://schemas.microsoft.com/office/drawing/2014/main" id="{BD79DB66-644E-4EEA-A6AA-51E99DAB1547}"/>
              </a:ext>
            </a:extLst>
          </p:cNvPr>
          <p:cNvSpPr txBox="1"/>
          <p:nvPr/>
        </p:nvSpPr>
        <p:spPr>
          <a:xfrm>
            <a:off x="1026397" y="4266413"/>
            <a:ext cx="464862" cy="1597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49" tIns="19049" rIns="19049" bIns="19049" anchor="ctr">
            <a:spAutoFit/>
          </a:bodyPr>
          <a:lstStyle>
            <a:lvl1pPr algn="l">
              <a:defRPr>
                <a:solidFill>
                  <a:srgbClr val="000000"/>
                </a:solidFill>
              </a:defRPr>
            </a:lvl1pPr>
          </a:lstStyle>
          <a:p>
            <a:pPr marL="0" marR="0" lvl="0" indent="0" algn="l" defTabSz="685920"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Analyze</a:t>
            </a:r>
            <a:endPar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endParaRPr>
          </a:p>
        </p:txBody>
      </p:sp>
      <p:sp>
        <p:nvSpPr>
          <p:cNvPr id="133" name="User feedback,…">
            <a:extLst>
              <a:ext uri="{FF2B5EF4-FFF2-40B4-BE49-F238E27FC236}">
                <a16:creationId xmlns:a16="http://schemas.microsoft.com/office/drawing/2014/main" id="{7701E390-789F-467E-A40A-56754789E438}"/>
              </a:ext>
            </a:extLst>
          </p:cNvPr>
          <p:cNvSpPr txBox="1"/>
          <p:nvPr/>
        </p:nvSpPr>
        <p:spPr>
          <a:xfrm>
            <a:off x="1026395" y="4462900"/>
            <a:ext cx="577127" cy="280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49" tIns="19049" rIns="19049" bIns="19049" anchor="ctr">
            <a:spAutoFit/>
          </a:bodyPr>
          <a:lstStyle/>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lang="en-US"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F</a:t>
            </a: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eedback, </a:t>
            </a:r>
          </a:p>
          <a:p>
            <a:pPr marL="0" marR="0" lvl="0" indent="0" algn="l" defTabSz="685920" rtl="0" eaLnBrk="1" fontAlgn="auto" latinLnBrk="0" hangingPunct="1">
              <a:lnSpc>
                <a:spcPct val="100000"/>
              </a:lnSpc>
              <a:spcBef>
                <a:spcPts val="0"/>
              </a:spcBef>
              <a:spcAft>
                <a:spcPts val="0"/>
              </a:spcAft>
              <a:buClrTx/>
              <a:buSzTx/>
              <a:buFontTx/>
              <a:buNone/>
              <a:tabLst/>
              <a:defRPr>
                <a:solidFill>
                  <a:srgbClr val="000000"/>
                </a:solidFill>
              </a:defRPr>
            </a:pPr>
            <a:r>
              <a:rPr kumimoji="0" sz="788" b="0" i="0" u="none" strike="noStrike" kern="1200" cap="none" spc="0" normalizeH="0" baseline="0" noProof="0" dirty="0">
                <a:ln>
                  <a:noFill/>
                </a:ln>
                <a:solidFill>
                  <a:srgbClr val="000000"/>
                </a:solidFill>
                <a:effectLst/>
                <a:uLnTx/>
                <a:uFillTx/>
                <a:latin typeface="IBM Plex Sans"/>
                <a:ea typeface="Microsoft YaHei" panose="020B0503020204020204" pitchFamily="34" charset="-122"/>
                <a:cs typeface="+mn-cs"/>
              </a:rPr>
              <a:t>approvals</a:t>
            </a:r>
          </a:p>
        </p:txBody>
      </p:sp>
      <p:grpSp>
        <p:nvGrpSpPr>
          <p:cNvPr id="134" name="Group">
            <a:extLst>
              <a:ext uri="{FF2B5EF4-FFF2-40B4-BE49-F238E27FC236}">
                <a16:creationId xmlns:a16="http://schemas.microsoft.com/office/drawing/2014/main" id="{6810313E-8FE1-4A9F-80D9-CECCCB06F804}"/>
              </a:ext>
            </a:extLst>
          </p:cNvPr>
          <p:cNvGrpSpPr/>
          <p:nvPr/>
        </p:nvGrpSpPr>
        <p:grpSpPr>
          <a:xfrm>
            <a:off x="791682" y="4502719"/>
            <a:ext cx="201328" cy="201328"/>
            <a:chOff x="0" y="0"/>
            <a:chExt cx="536890" cy="536890"/>
          </a:xfrm>
        </p:grpSpPr>
        <p:sp>
          <p:nvSpPr>
            <p:cNvPr id="135" name="Circle">
              <a:extLst>
                <a:ext uri="{FF2B5EF4-FFF2-40B4-BE49-F238E27FC236}">
                  <a16:creationId xmlns:a16="http://schemas.microsoft.com/office/drawing/2014/main" id="{78E0A318-98FD-40FD-80CD-EAE48D1B321C}"/>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36" name="Image" descr="Image">
              <a:extLst>
                <a:ext uri="{FF2B5EF4-FFF2-40B4-BE49-F238E27FC236}">
                  <a16:creationId xmlns:a16="http://schemas.microsoft.com/office/drawing/2014/main" id="{1C178DD3-A006-4059-A320-D68CFC440748}"/>
                </a:ext>
              </a:extLst>
            </p:cNvPr>
            <p:cNvPicPr>
              <a:picLocks noChangeAspect="1"/>
            </p:cNvPicPr>
            <p:nvPr/>
          </p:nvPicPr>
          <p:blipFill>
            <a:blip r:embed="rId9"/>
            <a:stretch>
              <a:fillRect/>
            </a:stretch>
          </p:blipFill>
          <p:spPr>
            <a:xfrm>
              <a:off x="116045" y="128745"/>
              <a:ext cx="304801" cy="279401"/>
            </a:xfrm>
            <a:prstGeom prst="rect">
              <a:avLst/>
            </a:prstGeom>
            <a:ln w="12700" cap="flat">
              <a:noFill/>
              <a:miter lim="400000"/>
            </a:ln>
            <a:effectLst/>
          </p:spPr>
        </p:pic>
      </p:grpSp>
      <p:sp>
        <p:nvSpPr>
          <p:cNvPr id="137" name="Circle">
            <a:extLst>
              <a:ext uri="{FF2B5EF4-FFF2-40B4-BE49-F238E27FC236}">
                <a16:creationId xmlns:a16="http://schemas.microsoft.com/office/drawing/2014/main" id="{CFAD9EA8-D29A-4E77-9084-FD87DBB94D1F}"/>
              </a:ext>
            </a:extLst>
          </p:cNvPr>
          <p:cNvSpPr/>
          <p:nvPr/>
        </p:nvSpPr>
        <p:spPr>
          <a:xfrm>
            <a:off x="791682" y="4249182"/>
            <a:ext cx="201328" cy="20132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cxnSp>
        <p:nvCxnSpPr>
          <p:cNvPr id="138" name="Straight Connector 137">
            <a:extLst>
              <a:ext uri="{FF2B5EF4-FFF2-40B4-BE49-F238E27FC236}">
                <a16:creationId xmlns:a16="http://schemas.microsoft.com/office/drawing/2014/main" id="{E1445730-78E8-4147-81DB-3AC2D7AB08BF}"/>
              </a:ext>
            </a:extLst>
          </p:cNvPr>
          <p:cNvCxnSpPr>
            <a:cxnSpLocks/>
          </p:cNvCxnSpPr>
          <p:nvPr/>
        </p:nvCxnSpPr>
        <p:spPr>
          <a:xfrm>
            <a:off x="759625" y="4186150"/>
            <a:ext cx="843897" cy="0"/>
          </a:xfrm>
          <a:prstGeom prst="line">
            <a:avLst/>
          </a:prstGeom>
          <a:ln>
            <a:solidFill>
              <a:schemeClr val="bg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39" name="Image" descr="Image">
            <a:extLst>
              <a:ext uri="{FF2B5EF4-FFF2-40B4-BE49-F238E27FC236}">
                <a16:creationId xmlns:a16="http://schemas.microsoft.com/office/drawing/2014/main" id="{171C26D6-89A2-4A12-9C1E-D6C149D3F096}"/>
              </a:ext>
            </a:extLst>
          </p:cNvPr>
          <p:cNvPicPr>
            <a:picLocks noChangeAspect="1"/>
          </p:cNvPicPr>
          <p:nvPr/>
        </p:nvPicPr>
        <p:blipFill>
          <a:blip r:embed="rId8"/>
          <a:stretch>
            <a:fillRect/>
          </a:stretch>
        </p:blipFill>
        <p:spPr>
          <a:xfrm>
            <a:off x="838267" y="4289484"/>
            <a:ext cx="104772" cy="104772"/>
          </a:xfrm>
          <a:prstGeom prst="rect">
            <a:avLst/>
          </a:prstGeom>
          <a:ln w="12700" cap="flat">
            <a:noFill/>
            <a:miter lim="400000"/>
          </a:ln>
          <a:effectLst/>
        </p:spPr>
      </p:pic>
      <p:pic>
        <p:nvPicPr>
          <p:cNvPr id="148" name="Graphic 147">
            <a:extLst>
              <a:ext uri="{FF2B5EF4-FFF2-40B4-BE49-F238E27FC236}">
                <a16:creationId xmlns:a16="http://schemas.microsoft.com/office/drawing/2014/main" id="{9FF95B95-EC04-4CD8-8F25-0D1BBE9D4A7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1507" y="2856956"/>
            <a:ext cx="205740" cy="205740"/>
          </a:xfrm>
          <a:prstGeom prst="rect">
            <a:avLst/>
          </a:prstGeom>
        </p:spPr>
      </p:pic>
      <p:pic>
        <p:nvPicPr>
          <p:cNvPr id="149" name="Graphic 148">
            <a:extLst>
              <a:ext uri="{FF2B5EF4-FFF2-40B4-BE49-F238E27FC236}">
                <a16:creationId xmlns:a16="http://schemas.microsoft.com/office/drawing/2014/main" id="{ABA91A12-0FB3-4ED5-AFBB-53F5326C24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56868" y="1165316"/>
            <a:ext cx="205740" cy="205740"/>
          </a:xfrm>
          <a:prstGeom prst="rect">
            <a:avLst/>
          </a:prstGeom>
        </p:spPr>
      </p:pic>
      <p:pic>
        <p:nvPicPr>
          <p:cNvPr id="150" name="Graphic 149">
            <a:extLst>
              <a:ext uri="{FF2B5EF4-FFF2-40B4-BE49-F238E27FC236}">
                <a16:creationId xmlns:a16="http://schemas.microsoft.com/office/drawing/2014/main" id="{61878585-1ABD-4536-8085-1FB9834E32D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93332" y="1166554"/>
            <a:ext cx="205740" cy="205740"/>
          </a:xfrm>
          <a:prstGeom prst="rect">
            <a:avLst/>
          </a:prstGeom>
        </p:spPr>
      </p:pic>
      <p:pic>
        <p:nvPicPr>
          <p:cNvPr id="151" name="Graphic 150">
            <a:extLst>
              <a:ext uri="{FF2B5EF4-FFF2-40B4-BE49-F238E27FC236}">
                <a16:creationId xmlns:a16="http://schemas.microsoft.com/office/drawing/2014/main" id="{B9183460-EA2C-4C96-9024-37A0C39DD3E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93483" y="1150727"/>
            <a:ext cx="274320" cy="274320"/>
          </a:xfrm>
          <a:prstGeom prst="rect">
            <a:avLst/>
          </a:prstGeom>
        </p:spPr>
      </p:pic>
      <p:grpSp>
        <p:nvGrpSpPr>
          <p:cNvPr id="152" name="Group 151">
            <a:extLst>
              <a:ext uri="{FF2B5EF4-FFF2-40B4-BE49-F238E27FC236}">
                <a16:creationId xmlns:a16="http://schemas.microsoft.com/office/drawing/2014/main" id="{940168D6-0212-419C-9E7E-789DADF1DC97}"/>
              </a:ext>
            </a:extLst>
          </p:cNvPr>
          <p:cNvGrpSpPr/>
          <p:nvPr/>
        </p:nvGrpSpPr>
        <p:grpSpPr>
          <a:xfrm>
            <a:off x="5213340" y="1196809"/>
            <a:ext cx="191126" cy="170306"/>
            <a:chOff x="6691314" y="2802580"/>
            <a:chExt cx="286940" cy="255682"/>
          </a:xfrm>
          <a:noFill/>
        </p:grpSpPr>
        <p:sp>
          <p:nvSpPr>
            <p:cNvPr id="153" name="Rectangle: Rounded Corners 152">
              <a:extLst>
                <a:ext uri="{FF2B5EF4-FFF2-40B4-BE49-F238E27FC236}">
                  <a16:creationId xmlns:a16="http://schemas.microsoft.com/office/drawing/2014/main" id="{D514C491-524E-4693-9411-573E76E78F47}"/>
                </a:ext>
              </a:extLst>
            </p:cNvPr>
            <p:cNvSpPr/>
            <p:nvPr/>
          </p:nvSpPr>
          <p:spPr>
            <a:xfrm>
              <a:off x="6691314" y="2802580"/>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sp>
          <p:nvSpPr>
            <p:cNvPr id="154" name="Rectangle: Rounded Corners 153">
              <a:extLst>
                <a:ext uri="{FF2B5EF4-FFF2-40B4-BE49-F238E27FC236}">
                  <a16:creationId xmlns:a16="http://schemas.microsoft.com/office/drawing/2014/main" id="{F66957F4-359B-4C3A-80F4-55203653B21C}"/>
                </a:ext>
              </a:extLst>
            </p:cNvPr>
            <p:cNvSpPr/>
            <p:nvPr/>
          </p:nvSpPr>
          <p:spPr>
            <a:xfrm>
              <a:off x="6691314" y="2945408"/>
              <a:ext cx="286940" cy="112854"/>
            </a:xfrm>
            <a:prstGeom prst="round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IBM Plex Sans"/>
                <a:ea typeface="+mn-ea"/>
                <a:cs typeface="+mn-cs"/>
              </a:endParaRPr>
            </a:p>
          </p:txBody>
        </p:sp>
      </p:grpSp>
      <p:grpSp>
        <p:nvGrpSpPr>
          <p:cNvPr id="155" name="Group 154">
            <a:extLst>
              <a:ext uri="{FF2B5EF4-FFF2-40B4-BE49-F238E27FC236}">
                <a16:creationId xmlns:a16="http://schemas.microsoft.com/office/drawing/2014/main" id="{582F5EC8-0BEC-438A-A565-F5783E7E27DB}"/>
              </a:ext>
            </a:extLst>
          </p:cNvPr>
          <p:cNvGrpSpPr>
            <a:grpSpLocks noChangeAspect="1"/>
          </p:cNvGrpSpPr>
          <p:nvPr/>
        </p:nvGrpSpPr>
        <p:grpSpPr>
          <a:xfrm>
            <a:off x="7799231" y="1155905"/>
            <a:ext cx="158376" cy="205740"/>
            <a:chOff x="-525561" y="648330"/>
            <a:chExt cx="3057525" cy="3971925"/>
          </a:xfrm>
          <a:solidFill>
            <a:schemeClr val="bg1"/>
          </a:solidFill>
        </p:grpSpPr>
        <p:sp>
          <p:nvSpPr>
            <p:cNvPr id="156" name="Freeform: Shape 155">
              <a:extLst>
                <a:ext uri="{FF2B5EF4-FFF2-40B4-BE49-F238E27FC236}">
                  <a16:creationId xmlns:a16="http://schemas.microsoft.com/office/drawing/2014/main" id="{B640BEE0-AA13-4255-ABD5-CCB28A06AC5E}"/>
                </a:ext>
              </a:extLst>
            </p:cNvPr>
            <p:cNvSpPr/>
            <p:nvPr/>
          </p:nvSpPr>
          <p:spPr>
            <a:xfrm>
              <a:off x="886425" y="991230"/>
              <a:ext cx="238125" cy="238125"/>
            </a:xfrm>
            <a:custGeom>
              <a:avLst/>
              <a:gdLst>
                <a:gd name="connsiteX0" fmla="*/ 235744 w 238125"/>
                <a:gd name="connsiteY0" fmla="*/ 121444 h 238125"/>
                <a:gd name="connsiteX1" fmla="*/ 121444 w 238125"/>
                <a:gd name="connsiteY1" fmla="*/ 235744 h 238125"/>
                <a:gd name="connsiteX2" fmla="*/ 7144 w 238125"/>
                <a:gd name="connsiteY2" fmla="*/ 121444 h 238125"/>
                <a:gd name="connsiteX3" fmla="*/ 121444 w 238125"/>
                <a:gd name="connsiteY3" fmla="*/ 7144 h 238125"/>
                <a:gd name="connsiteX4" fmla="*/ 235744 w 238125"/>
                <a:gd name="connsiteY4" fmla="*/ 121444 h 238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25" h="238125">
                  <a:moveTo>
                    <a:pt x="235744" y="121444"/>
                  </a:moveTo>
                  <a:cubicBezTo>
                    <a:pt x="235744" y="184570"/>
                    <a:pt x="184570" y="235744"/>
                    <a:pt x="121444" y="235744"/>
                  </a:cubicBezTo>
                  <a:cubicBezTo>
                    <a:pt x="58318" y="235744"/>
                    <a:pt x="7144" y="184570"/>
                    <a:pt x="7144" y="121444"/>
                  </a:cubicBezTo>
                  <a:cubicBezTo>
                    <a:pt x="7144" y="58318"/>
                    <a:pt x="58318" y="7144"/>
                    <a:pt x="121444" y="7144"/>
                  </a:cubicBezTo>
                  <a:cubicBezTo>
                    <a:pt x="184570" y="7144"/>
                    <a:pt x="235744" y="58318"/>
                    <a:pt x="235744" y="12144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sp>
          <p:nvSpPr>
            <p:cNvPr id="157" name="Freeform: Shape 156">
              <a:extLst>
                <a:ext uri="{FF2B5EF4-FFF2-40B4-BE49-F238E27FC236}">
                  <a16:creationId xmlns:a16="http://schemas.microsoft.com/office/drawing/2014/main" id="{8034667A-19AE-4862-A45E-1CB88028A181}"/>
                </a:ext>
              </a:extLst>
            </p:cNvPr>
            <p:cNvSpPr/>
            <p:nvPr/>
          </p:nvSpPr>
          <p:spPr>
            <a:xfrm>
              <a:off x="-525561" y="648330"/>
              <a:ext cx="3057525" cy="3971925"/>
            </a:xfrm>
            <a:custGeom>
              <a:avLst/>
              <a:gdLst>
                <a:gd name="connsiteX0" fmla="*/ 3055125 w 3057525"/>
                <a:gd name="connsiteY0" fmla="*/ 921544 h 3971925"/>
                <a:gd name="connsiteX1" fmla="*/ 2750334 w 3057525"/>
                <a:gd name="connsiteY1" fmla="*/ 616744 h 3971925"/>
                <a:gd name="connsiteX2" fmla="*/ 2327196 w 3057525"/>
                <a:gd name="connsiteY2" fmla="*/ 616744 h 3971925"/>
                <a:gd name="connsiteX3" fmla="*/ 2114941 w 3057525"/>
                <a:gd name="connsiteY3" fmla="*/ 482098 h 3971925"/>
                <a:gd name="connsiteX4" fmla="*/ 1970580 w 3057525"/>
                <a:gd name="connsiteY4" fmla="*/ 337737 h 3971925"/>
                <a:gd name="connsiteX5" fmla="*/ 1531134 w 3057525"/>
                <a:gd name="connsiteY5" fmla="*/ 7144 h 3971925"/>
                <a:gd name="connsiteX6" fmla="*/ 1091708 w 3057525"/>
                <a:gd name="connsiteY6" fmla="*/ 337728 h 3971925"/>
                <a:gd name="connsiteX7" fmla="*/ 947109 w 3057525"/>
                <a:gd name="connsiteY7" fmla="*/ 482165 h 3971925"/>
                <a:gd name="connsiteX8" fmla="*/ 735063 w 3057525"/>
                <a:gd name="connsiteY8" fmla="*/ 616744 h 3971925"/>
                <a:gd name="connsiteX9" fmla="*/ 311944 w 3057525"/>
                <a:gd name="connsiteY9" fmla="*/ 616744 h 3971925"/>
                <a:gd name="connsiteX10" fmla="*/ 7144 w 3057525"/>
                <a:gd name="connsiteY10" fmla="*/ 921544 h 3971925"/>
                <a:gd name="connsiteX11" fmla="*/ 7144 w 3057525"/>
                <a:gd name="connsiteY11" fmla="*/ 3664734 h 3971925"/>
                <a:gd name="connsiteX12" fmla="*/ 311944 w 3057525"/>
                <a:gd name="connsiteY12" fmla="*/ 3969534 h 3971925"/>
                <a:gd name="connsiteX13" fmla="*/ 2750344 w 3057525"/>
                <a:gd name="connsiteY13" fmla="*/ 3969534 h 3971925"/>
                <a:gd name="connsiteX14" fmla="*/ 3055144 w 3057525"/>
                <a:gd name="connsiteY14" fmla="*/ 3664734 h 3971925"/>
                <a:gd name="connsiteX15" fmla="*/ 3055125 w 3057525"/>
                <a:gd name="connsiteY15" fmla="*/ 921544 h 3971925"/>
                <a:gd name="connsiteX16" fmla="*/ 769144 w 3057525"/>
                <a:gd name="connsiteY16" fmla="*/ 919086 h 3971925"/>
                <a:gd name="connsiteX17" fmla="*/ 989286 w 3057525"/>
                <a:gd name="connsiteY17" fmla="*/ 628612 h 3971925"/>
                <a:gd name="connsiteX18" fmla="*/ 1238155 w 3057525"/>
                <a:gd name="connsiteY18" fmla="*/ 379848 h 3971925"/>
                <a:gd name="connsiteX19" fmla="*/ 1531134 w 3057525"/>
                <a:gd name="connsiteY19" fmla="*/ 159544 h 3971925"/>
                <a:gd name="connsiteX20" fmla="*/ 1824104 w 3057525"/>
                <a:gd name="connsiteY20" fmla="*/ 379867 h 3971925"/>
                <a:gd name="connsiteX21" fmla="*/ 2072812 w 3057525"/>
                <a:gd name="connsiteY21" fmla="*/ 628564 h 3971925"/>
                <a:gd name="connsiteX22" fmla="*/ 2293125 w 3057525"/>
                <a:gd name="connsiteY22" fmla="*/ 921534 h 3971925"/>
                <a:gd name="connsiteX23" fmla="*/ 2293125 w 3057525"/>
                <a:gd name="connsiteY23" fmla="*/ 1073934 h 3971925"/>
                <a:gd name="connsiteX24" fmla="*/ 769144 w 3057525"/>
                <a:gd name="connsiteY24" fmla="*/ 1073934 h 3971925"/>
                <a:gd name="connsiteX25" fmla="*/ 769144 w 3057525"/>
                <a:gd name="connsiteY25" fmla="*/ 919086 h 3971925"/>
                <a:gd name="connsiteX26" fmla="*/ 2750344 w 3057525"/>
                <a:gd name="connsiteY26" fmla="*/ 3817134 h 3971925"/>
                <a:gd name="connsiteX27" fmla="*/ 311944 w 3057525"/>
                <a:gd name="connsiteY27" fmla="*/ 3817134 h 3971925"/>
                <a:gd name="connsiteX28" fmla="*/ 159544 w 3057525"/>
                <a:gd name="connsiteY28" fmla="*/ 3664734 h 3971925"/>
                <a:gd name="connsiteX29" fmla="*/ 159544 w 3057525"/>
                <a:gd name="connsiteY29" fmla="*/ 921544 h 3971925"/>
                <a:gd name="connsiteX30" fmla="*/ 311944 w 3057525"/>
                <a:gd name="connsiteY30" fmla="*/ 769144 h 3971925"/>
                <a:gd name="connsiteX31" fmla="*/ 642861 w 3057525"/>
                <a:gd name="connsiteY31" fmla="*/ 769144 h 3971925"/>
                <a:gd name="connsiteX32" fmla="*/ 616772 w 3057525"/>
                <a:gd name="connsiteY32" fmla="*/ 917896 h 3971925"/>
                <a:gd name="connsiteX33" fmla="*/ 616772 w 3057525"/>
                <a:gd name="connsiteY33" fmla="*/ 1226344 h 3971925"/>
                <a:gd name="connsiteX34" fmla="*/ 2445544 w 3057525"/>
                <a:gd name="connsiteY34" fmla="*/ 1226344 h 3971925"/>
                <a:gd name="connsiteX35" fmla="*/ 2445544 w 3057525"/>
                <a:gd name="connsiteY35" fmla="*/ 921544 h 3971925"/>
                <a:gd name="connsiteX36" fmla="*/ 2419217 w 3057525"/>
                <a:gd name="connsiteY36" fmla="*/ 769144 h 3971925"/>
                <a:gd name="connsiteX37" fmla="*/ 2750344 w 3057525"/>
                <a:gd name="connsiteY37" fmla="*/ 769144 h 3971925"/>
                <a:gd name="connsiteX38" fmla="*/ 2902734 w 3057525"/>
                <a:gd name="connsiteY38" fmla="*/ 921544 h 3971925"/>
                <a:gd name="connsiteX39" fmla="*/ 2902753 w 3057525"/>
                <a:gd name="connsiteY39" fmla="*/ 3664734 h 3971925"/>
                <a:gd name="connsiteX40" fmla="*/ 2750344 w 3057525"/>
                <a:gd name="connsiteY40" fmla="*/ 3817134 h 397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57525" h="3971925">
                  <a:moveTo>
                    <a:pt x="3055125" y="921544"/>
                  </a:moveTo>
                  <a:cubicBezTo>
                    <a:pt x="3055125" y="753208"/>
                    <a:pt x="2918670" y="616744"/>
                    <a:pt x="2750334" y="616744"/>
                  </a:cubicBezTo>
                  <a:lnTo>
                    <a:pt x="2327196" y="616744"/>
                  </a:lnTo>
                  <a:cubicBezTo>
                    <a:pt x="2270750" y="554041"/>
                    <a:pt x="2198246" y="506063"/>
                    <a:pt x="2114941" y="482098"/>
                  </a:cubicBezTo>
                  <a:cubicBezTo>
                    <a:pt x="2044770" y="461915"/>
                    <a:pt x="1990763" y="407908"/>
                    <a:pt x="1970580" y="337737"/>
                  </a:cubicBezTo>
                  <a:cubicBezTo>
                    <a:pt x="1915678" y="146818"/>
                    <a:pt x="1739713" y="7144"/>
                    <a:pt x="1531134" y="7144"/>
                  </a:cubicBezTo>
                  <a:cubicBezTo>
                    <a:pt x="1322556" y="7144"/>
                    <a:pt x="1146610" y="146809"/>
                    <a:pt x="1091708" y="337728"/>
                  </a:cubicBezTo>
                  <a:cubicBezTo>
                    <a:pt x="1071496" y="407984"/>
                    <a:pt x="1017356" y="461924"/>
                    <a:pt x="947109" y="482165"/>
                  </a:cubicBezTo>
                  <a:cubicBezTo>
                    <a:pt x="863879" y="506149"/>
                    <a:pt x="791451" y="554079"/>
                    <a:pt x="735063" y="616744"/>
                  </a:cubicBezTo>
                  <a:lnTo>
                    <a:pt x="311944" y="616744"/>
                  </a:lnTo>
                  <a:cubicBezTo>
                    <a:pt x="143599" y="616744"/>
                    <a:pt x="7144" y="753208"/>
                    <a:pt x="7144" y="921544"/>
                  </a:cubicBezTo>
                  <a:lnTo>
                    <a:pt x="7144" y="3664734"/>
                  </a:lnTo>
                  <a:cubicBezTo>
                    <a:pt x="7144" y="3833070"/>
                    <a:pt x="143599" y="3969534"/>
                    <a:pt x="311944" y="3969534"/>
                  </a:cubicBezTo>
                  <a:cubicBezTo>
                    <a:pt x="1011707" y="3969534"/>
                    <a:pt x="1871739" y="3969534"/>
                    <a:pt x="2750344" y="3969534"/>
                  </a:cubicBezTo>
                  <a:cubicBezTo>
                    <a:pt x="2918689" y="3969534"/>
                    <a:pt x="3055144" y="3833070"/>
                    <a:pt x="3055144" y="3664734"/>
                  </a:cubicBezTo>
                  <a:cubicBezTo>
                    <a:pt x="3055144" y="2799112"/>
                    <a:pt x="3055134" y="1970218"/>
                    <a:pt x="3055125" y="921544"/>
                  </a:cubicBezTo>
                  <a:close/>
                  <a:moveTo>
                    <a:pt x="769144" y="919086"/>
                  </a:moveTo>
                  <a:cubicBezTo>
                    <a:pt x="770192" y="785108"/>
                    <a:pt x="860717" y="665664"/>
                    <a:pt x="989286" y="628612"/>
                  </a:cubicBezTo>
                  <a:cubicBezTo>
                    <a:pt x="1110348" y="593722"/>
                    <a:pt x="1203389" y="500729"/>
                    <a:pt x="1238155" y="379848"/>
                  </a:cubicBezTo>
                  <a:cubicBezTo>
                    <a:pt x="1275464" y="250146"/>
                    <a:pt x="1395936" y="159544"/>
                    <a:pt x="1531134" y="159544"/>
                  </a:cubicBezTo>
                  <a:cubicBezTo>
                    <a:pt x="1666332" y="159544"/>
                    <a:pt x="1786804" y="250146"/>
                    <a:pt x="1824104" y="379867"/>
                  </a:cubicBezTo>
                  <a:cubicBezTo>
                    <a:pt x="1858890" y="500815"/>
                    <a:pt x="1951863" y="593789"/>
                    <a:pt x="2072812" y="628564"/>
                  </a:cubicBezTo>
                  <a:cubicBezTo>
                    <a:pt x="2202523" y="665864"/>
                    <a:pt x="2293125" y="786346"/>
                    <a:pt x="2293125" y="921534"/>
                  </a:cubicBezTo>
                  <a:lnTo>
                    <a:pt x="2293125" y="1073934"/>
                  </a:lnTo>
                  <a:lnTo>
                    <a:pt x="769144" y="1073934"/>
                  </a:lnTo>
                  <a:lnTo>
                    <a:pt x="769144" y="919086"/>
                  </a:lnTo>
                  <a:close/>
                  <a:moveTo>
                    <a:pt x="2750344" y="3817134"/>
                  </a:moveTo>
                  <a:cubicBezTo>
                    <a:pt x="1936385" y="3817134"/>
                    <a:pt x="1123760" y="3817134"/>
                    <a:pt x="311944" y="3817134"/>
                  </a:cubicBezTo>
                  <a:cubicBezTo>
                    <a:pt x="227905" y="3817134"/>
                    <a:pt x="159544" y="3748764"/>
                    <a:pt x="159544" y="3664734"/>
                  </a:cubicBezTo>
                  <a:lnTo>
                    <a:pt x="159544" y="921544"/>
                  </a:lnTo>
                  <a:cubicBezTo>
                    <a:pt x="159544" y="837514"/>
                    <a:pt x="227905" y="769144"/>
                    <a:pt x="311944" y="769144"/>
                  </a:cubicBezTo>
                  <a:lnTo>
                    <a:pt x="642861" y="769144"/>
                  </a:lnTo>
                  <a:cubicBezTo>
                    <a:pt x="626383" y="815740"/>
                    <a:pt x="617182" y="865756"/>
                    <a:pt x="616772" y="917896"/>
                  </a:cubicBezTo>
                  <a:lnTo>
                    <a:pt x="616772" y="1226344"/>
                  </a:lnTo>
                  <a:lnTo>
                    <a:pt x="2445544" y="1226344"/>
                  </a:lnTo>
                  <a:lnTo>
                    <a:pt x="2445544" y="921544"/>
                  </a:lnTo>
                  <a:cubicBezTo>
                    <a:pt x="2445544" y="868061"/>
                    <a:pt x="2436095" y="816855"/>
                    <a:pt x="2419217" y="769144"/>
                  </a:cubicBezTo>
                  <a:lnTo>
                    <a:pt x="2750344" y="769144"/>
                  </a:lnTo>
                  <a:cubicBezTo>
                    <a:pt x="2834373" y="769144"/>
                    <a:pt x="2902734" y="837514"/>
                    <a:pt x="2902734" y="921544"/>
                  </a:cubicBezTo>
                  <a:cubicBezTo>
                    <a:pt x="2902734" y="1357246"/>
                    <a:pt x="2902725" y="3400463"/>
                    <a:pt x="2902753" y="3664734"/>
                  </a:cubicBezTo>
                  <a:cubicBezTo>
                    <a:pt x="2902744" y="3748773"/>
                    <a:pt x="2834383" y="3817134"/>
                    <a:pt x="2750344" y="3817134"/>
                  </a:cubicBezTo>
                  <a:close/>
                </a:path>
              </a:pathLst>
            </a:custGeom>
            <a:grp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grpSp>
      <p:pic>
        <p:nvPicPr>
          <p:cNvPr id="158" name="Graphic 157">
            <a:extLst>
              <a:ext uri="{FF2B5EF4-FFF2-40B4-BE49-F238E27FC236}">
                <a16:creationId xmlns:a16="http://schemas.microsoft.com/office/drawing/2014/main" id="{1CE63C33-7B75-4BC3-B8FB-1356AD3345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86545" y="3477678"/>
            <a:ext cx="205740" cy="205740"/>
          </a:xfrm>
          <a:prstGeom prst="rect">
            <a:avLst/>
          </a:prstGeom>
        </p:spPr>
      </p:pic>
      <p:sp>
        <p:nvSpPr>
          <p:cNvPr id="159" name="Freeform: Shape 158">
            <a:extLst>
              <a:ext uri="{FF2B5EF4-FFF2-40B4-BE49-F238E27FC236}">
                <a16:creationId xmlns:a16="http://schemas.microsoft.com/office/drawing/2014/main" id="{758D5850-D089-4075-87FA-01CF9667E8F7}"/>
              </a:ext>
            </a:extLst>
          </p:cNvPr>
          <p:cNvSpPr>
            <a:spLocks noChangeAspect="1"/>
          </p:cNvSpPr>
          <p:nvPr/>
        </p:nvSpPr>
        <p:spPr>
          <a:xfrm>
            <a:off x="5017770" y="3481250"/>
            <a:ext cx="294818" cy="207119"/>
          </a:xfrm>
          <a:custGeom>
            <a:avLst/>
            <a:gdLst>
              <a:gd name="connsiteX0" fmla="*/ 56697 w 1985221"/>
              <a:gd name="connsiteY0" fmla="*/ 860867 h 1394681"/>
              <a:gd name="connsiteX1" fmla="*/ 3101 w 1985221"/>
              <a:gd name="connsiteY1" fmla="*/ 914462 h 1394681"/>
              <a:gd name="connsiteX2" fmla="*/ 56697 w 1985221"/>
              <a:gd name="connsiteY2" fmla="*/ 968088 h 1394681"/>
              <a:gd name="connsiteX3" fmla="*/ 446938 w 1985221"/>
              <a:gd name="connsiteY3" fmla="*/ 968088 h 1394681"/>
              <a:gd name="connsiteX4" fmla="*/ 548781 w 1985221"/>
              <a:gd name="connsiteY4" fmla="*/ 894314 h 1394681"/>
              <a:gd name="connsiteX5" fmla="*/ 802355 w 1985221"/>
              <a:gd name="connsiteY5" fmla="*/ 110321 h 1394681"/>
              <a:gd name="connsiteX6" fmla="*/ 1131569 w 1985221"/>
              <a:gd name="connsiteY6" fmla="*/ 1318203 h 1394681"/>
              <a:gd name="connsiteX7" fmla="*/ 1234883 w 1985221"/>
              <a:gd name="connsiteY7" fmla="*/ 1396952 h 1394681"/>
              <a:gd name="connsiteX8" fmla="*/ 1235523 w 1985221"/>
              <a:gd name="connsiteY8" fmla="*/ 1396952 h 1394681"/>
              <a:gd name="connsiteX9" fmla="*/ 1337976 w 1985221"/>
              <a:gd name="connsiteY9" fmla="*/ 1319924 h 1394681"/>
              <a:gd name="connsiteX10" fmla="*/ 1556118 w 1985221"/>
              <a:gd name="connsiteY10" fmla="*/ 646853 h 1394681"/>
              <a:gd name="connsiteX11" fmla="*/ 1656045 w 1985221"/>
              <a:gd name="connsiteY11" fmla="*/ 908795 h 1394681"/>
              <a:gd name="connsiteX12" fmla="*/ 1751731 w 1985221"/>
              <a:gd name="connsiteY12" fmla="*/ 968088 h 1394681"/>
              <a:gd name="connsiteX13" fmla="*/ 1933034 w 1985221"/>
              <a:gd name="connsiteY13" fmla="*/ 968088 h 1394681"/>
              <a:gd name="connsiteX14" fmla="*/ 1986653 w 1985221"/>
              <a:gd name="connsiteY14" fmla="*/ 914462 h 1394681"/>
              <a:gd name="connsiteX15" fmla="*/ 1933034 w 1985221"/>
              <a:gd name="connsiteY15" fmla="*/ 860867 h 1394681"/>
              <a:gd name="connsiteX16" fmla="*/ 1752001 w 1985221"/>
              <a:gd name="connsiteY16" fmla="*/ 860867 h 1394681"/>
              <a:gd name="connsiteX17" fmla="*/ 1654254 w 1985221"/>
              <a:gd name="connsiteY17" fmla="*/ 603536 h 1394681"/>
              <a:gd name="connsiteX18" fmla="*/ 1652118 w 1985221"/>
              <a:gd name="connsiteY18" fmla="*/ 598604 h 1394681"/>
              <a:gd name="connsiteX19" fmla="*/ 1545174 w 1985221"/>
              <a:gd name="connsiteY19" fmla="*/ 539952 h 1394681"/>
              <a:gd name="connsiteX20" fmla="*/ 1453389 w 1985221"/>
              <a:gd name="connsiteY20" fmla="*/ 616471 h 1394681"/>
              <a:gd name="connsiteX21" fmla="*/ 1234983 w 1985221"/>
              <a:gd name="connsiteY21" fmla="*/ 1289738 h 1394681"/>
              <a:gd name="connsiteX22" fmla="*/ 905725 w 1985221"/>
              <a:gd name="connsiteY22" fmla="*/ 81857 h 1394681"/>
              <a:gd name="connsiteX23" fmla="*/ 805208 w 1985221"/>
              <a:gd name="connsiteY23" fmla="*/ 3107 h 1394681"/>
              <a:gd name="connsiteX24" fmla="*/ 700493 w 1985221"/>
              <a:gd name="connsiteY24" fmla="*/ 76826 h 1394681"/>
              <a:gd name="connsiteX25" fmla="*/ 446938 w 1985221"/>
              <a:gd name="connsiteY25" fmla="*/ 860867 h 139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85221" h="1394681">
                <a:moveTo>
                  <a:pt x="56697" y="860867"/>
                </a:moveTo>
                <a:cubicBezTo>
                  <a:pt x="27102" y="860867"/>
                  <a:pt x="3101" y="884872"/>
                  <a:pt x="3101" y="914462"/>
                </a:cubicBezTo>
                <a:cubicBezTo>
                  <a:pt x="3101" y="944083"/>
                  <a:pt x="27102" y="968088"/>
                  <a:pt x="56697" y="968088"/>
                </a:cubicBezTo>
                <a:lnTo>
                  <a:pt x="446938" y="968088"/>
                </a:lnTo>
                <a:cubicBezTo>
                  <a:pt x="493245" y="968088"/>
                  <a:pt x="534325" y="938316"/>
                  <a:pt x="548781" y="894314"/>
                </a:cubicBezTo>
                <a:lnTo>
                  <a:pt x="802355" y="110321"/>
                </a:lnTo>
                <a:lnTo>
                  <a:pt x="1131569" y="1318203"/>
                </a:lnTo>
                <a:cubicBezTo>
                  <a:pt x="1144008" y="1364950"/>
                  <a:pt x="1186515" y="1397373"/>
                  <a:pt x="1234883" y="1396952"/>
                </a:cubicBezTo>
                <a:lnTo>
                  <a:pt x="1235523" y="1396952"/>
                </a:lnTo>
                <a:cubicBezTo>
                  <a:pt x="1283206" y="1397518"/>
                  <a:pt x="1325267" y="1365886"/>
                  <a:pt x="1337976" y="1319924"/>
                </a:cubicBezTo>
                <a:lnTo>
                  <a:pt x="1556118" y="646853"/>
                </a:lnTo>
                <a:lnTo>
                  <a:pt x="1656045" y="908795"/>
                </a:lnTo>
                <a:cubicBezTo>
                  <a:pt x="1674031" y="945164"/>
                  <a:pt x="1711141" y="968157"/>
                  <a:pt x="1751731" y="968088"/>
                </a:cubicBezTo>
                <a:lnTo>
                  <a:pt x="1933034" y="968088"/>
                </a:lnTo>
                <a:cubicBezTo>
                  <a:pt x="1962630" y="968088"/>
                  <a:pt x="1986653" y="944083"/>
                  <a:pt x="1986653" y="914462"/>
                </a:cubicBezTo>
                <a:cubicBezTo>
                  <a:pt x="1986653" y="884872"/>
                  <a:pt x="1962630" y="860867"/>
                  <a:pt x="1933034" y="860867"/>
                </a:cubicBezTo>
                <a:lnTo>
                  <a:pt x="1752001" y="860867"/>
                </a:lnTo>
                <a:lnTo>
                  <a:pt x="1654254" y="603536"/>
                </a:lnTo>
                <a:cubicBezTo>
                  <a:pt x="1653614" y="601871"/>
                  <a:pt x="1652929" y="600275"/>
                  <a:pt x="1652118" y="598604"/>
                </a:cubicBezTo>
                <a:cubicBezTo>
                  <a:pt x="1632141" y="558705"/>
                  <a:pt x="1589540" y="535341"/>
                  <a:pt x="1545174" y="539952"/>
                </a:cubicBezTo>
                <a:cubicBezTo>
                  <a:pt x="1501662" y="543929"/>
                  <a:pt x="1465124" y="574386"/>
                  <a:pt x="1453389" y="616471"/>
                </a:cubicBezTo>
                <a:lnTo>
                  <a:pt x="1234983" y="1289738"/>
                </a:lnTo>
                <a:lnTo>
                  <a:pt x="905725" y="81857"/>
                </a:lnTo>
                <a:cubicBezTo>
                  <a:pt x="893406" y="36212"/>
                  <a:pt x="852470" y="4138"/>
                  <a:pt x="805208" y="3107"/>
                </a:cubicBezTo>
                <a:cubicBezTo>
                  <a:pt x="758090" y="2641"/>
                  <a:pt x="715954" y="32310"/>
                  <a:pt x="700493" y="76826"/>
                </a:cubicBezTo>
                <a:lnTo>
                  <a:pt x="446938" y="860867"/>
                </a:lnTo>
                <a:close/>
              </a:path>
            </a:pathLst>
          </a:custGeom>
          <a:solidFill>
            <a:schemeClr val="bg1"/>
          </a:solidFill>
          <a:ln w="6269"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pic>
        <p:nvPicPr>
          <p:cNvPr id="160" name="Graphic 159">
            <a:extLst>
              <a:ext uri="{FF2B5EF4-FFF2-40B4-BE49-F238E27FC236}">
                <a16:creationId xmlns:a16="http://schemas.microsoft.com/office/drawing/2014/main" id="{CFA7EB66-3F78-4C42-80DB-8A984E0A080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52607" y="3493207"/>
            <a:ext cx="183444" cy="205740"/>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95164F29-996B-4C3D-A916-42EFD35F1068}"/>
              </a:ext>
            </a:extLst>
          </p:cNvPr>
          <p:cNvPicPr>
            <a:picLocks noChangeAspect="1"/>
          </p:cNvPicPr>
          <p:nvPr/>
        </p:nvPicPr>
        <p:blipFill>
          <a:blip r:embed="rId22"/>
          <a:stretch>
            <a:fillRect/>
          </a:stretch>
        </p:blipFill>
        <p:spPr>
          <a:xfrm>
            <a:off x="4858061" y="2285437"/>
            <a:ext cx="942296" cy="348482"/>
          </a:xfrm>
          <a:prstGeom prst="rect">
            <a:avLst/>
          </a:prstGeom>
        </p:spPr>
      </p:pic>
      <p:grpSp>
        <p:nvGrpSpPr>
          <p:cNvPr id="54" name="Group 53">
            <a:extLst>
              <a:ext uri="{FF2B5EF4-FFF2-40B4-BE49-F238E27FC236}">
                <a16:creationId xmlns:a16="http://schemas.microsoft.com/office/drawing/2014/main" id="{EA7701FF-2029-450E-BE3E-30FD1B9C2BF3}"/>
              </a:ext>
            </a:extLst>
          </p:cNvPr>
          <p:cNvGrpSpPr/>
          <p:nvPr/>
        </p:nvGrpSpPr>
        <p:grpSpPr>
          <a:xfrm>
            <a:off x="4050720" y="2304521"/>
            <a:ext cx="2611654" cy="646504"/>
            <a:chOff x="5609187" y="3072694"/>
            <a:chExt cx="3482205" cy="862005"/>
          </a:xfrm>
        </p:grpSpPr>
        <p:sp>
          <p:nvSpPr>
            <p:cNvPr id="161" name="Freeform: Shape 160">
              <a:extLst>
                <a:ext uri="{FF2B5EF4-FFF2-40B4-BE49-F238E27FC236}">
                  <a16:creationId xmlns:a16="http://schemas.microsoft.com/office/drawing/2014/main" id="{402E9903-327E-4AED-BEDF-5D6C8C0D6530}"/>
                </a:ext>
              </a:extLst>
            </p:cNvPr>
            <p:cNvSpPr>
              <a:spLocks noChangeAspect="1"/>
            </p:cNvSpPr>
            <p:nvPr/>
          </p:nvSpPr>
          <p:spPr>
            <a:xfrm>
              <a:off x="5609187" y="3072694"/>
              <a:ext cx="3472681" cy="862005"/>
            </a:xfrm>
            <a:custGeom>
              <a:avLst/>
              <a:gdLst>
                <a:gd name="connsiteX0" fmla="*/ 10716 w 3505200"/>
                <a:gd name="connsiteY0" fmla="*/ 10716 h 285750"/>
                <a:gd name="connsiteX1" fmla="*/ 14526 w 3505200"/>
                <a:gd name="connsiteY1" fmla="*/ 230744 h 285750"/>
                <a:gd name="connsiteX2" fmla="*/ 89774 w 3505200"/>
                <a:gd name="connsiteY2" fmla="*/ 272654 h 285750"/>
                <a:gd name="connsiteX3" fmla="*/ 3455909 w 3505200"/>
                <a:gd name="connsiteY3" fmla="*/ 276464 h 285750"/>
                <a:gd name="connsiteX4" fmla="*/ 3501629 w 3505200"/>
                <a:gd name="connsiteY4" fmla="*/ 245984 h 285750"/>
                <a:gd name="connsiteX5" fmla="*/ 3501629 w 3505200"/>
                <a:gd name="connsiteY5" fmla="*/ 20241 h 285750"/>
                <a:gd name="connsiteX0" fmla="*/ 0 w 3489890"/>
                <a:gd name="connsiteY0" fmla="*/ 0 h 257453"/>
                <a:gd name="connsiteX1" fmla="*/ 2787 w 3489890"/>
                <a:gd name="connsiteY1" fmla="*/ 211733 h 257453"/>
                <a:gd name="connsiteX2" fmla="*/ 78035 w 3489890"/>
                <a:gd name="connsiteY2" fmla="*/ 253643 h 257453"/>
                <a:gd name="connsiteX3" fmla="*/ 3444170 w 3489890"/>
                <a:gd name="connsiteY3" fmla="*/ 257453 h 257453"/>
                <a:gd name="connsiteX4" fmla="*/ 3489890 w 3489890"/>
                <a:gd name="connsiteY4" fmla="*/ 226973 h 257453"/>
                <a:gd name="connsiteX5" fmla="*/ 3489890 w 3489890"/>
                <a:gd name="connsiteY5" fmla="*/ 1230 h 257453"/>
                <a:gd name="connsiteX0" fmla="*/ 0 w 3490402"/>
                <a:gd name="connsiteY0" fmla="*/ 0 h 257453"/>
                <a:gd name="connsiteX1" fmla="*/ 2787 w 3490402"/>
                <a:gd name="connsiteY1" fmla="*/ 211733 h 257453"/>
                <a:gd name="connsiteX2" fmla="*/ 78035 w 3490402"/>
                <a:gd name="connsiteY2" fmla="*/ 253643 h 257453"/>
                <a:gd name="connsiteX3" fmla="*/ 3444170 w 3490402"/>
                <a:gd name="connsiteY3" fmla="*/ 257453 h 257453"/>
                <a:gd name="connsiteX4" fmla="*/ 3489890 w 3490402"/>
                <a:gd name="connsiteY4" fmla="*/ 226973 h 257453"/>
                <a:gd name="connsiteX5" fmla="*/ 3490402 w 3490402"/>
                <a:gd name="connsiteY5" fmla="*/ 308 h 257453"/>
                <a:gd name="connsiteX0" fmla="*/ 0 w 3489939"/>
                <a:gd name="connsiteY0" fmla="*/ 2457 h 259910"/>
                <a:gd name="connsiteX1" fmla="*/ 2787 w 3489939"/>
                <a:gd name="connsiteY1" fmla="*/ 214190 h 259910"/>
                <a:gd name="connsiteX2" fmla="*/ 78035 w 3489939"/>
                <a:gd name="connsiteY2" fmla="*/ 256100 h 259910"/>
                <a:gd name="connsiteX3" fmla="*/ 3444170 w 3489939"/>
                <a:gd name="connsiteY3" fmla="*/ 259910 h 259910"/>
                <a:gd name="connsiteX4" fmla="*/ 3489890 w 3489939"/>
                <a:gd name="connsiteY4" fmla="*/ 229430 h 259910"/>
                <a:gd name="connsiteX5" fmla="*/ 3489891 w 3489939"/>
                <a:gd name="connsiteY5" fmla="*/ 0 h 25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9939" h="259910">
                  <a:moveTo>
                    <a:pt x="0" y="2457"/>
                  </a:moveTo>
                  <a:cubicBezTo>
                    <a:pt x="1270" y="75800"/>
                    <a:pt x="1517" y="140847"/>
                    <a:pt x="2787" y="214190"/>
                  </a:cubicBezTo>
                  <a:cubicBezTo>
                    <a:pt x="3740" y="243717"/>
                    <a:pt x="21837" y="258957"/>
                    <a:pt x="78035" y="256100"/>
                  </a:cubicBezTo>
                  <a:lnTo>
                    <a:pt x="3444170" y="259910"/>
                  </a:lnTo>
                  <a:cubicBezTo>
                    <a:pt x="3464172" y="258005"/>
                    <a:pt x="3482270" y="251337"/>
                    <a:pt x="3489890" y="229430"/>
                  </a:cubicBezTo>
                  <a:cubicBezTo>
                    <a:pt x="3490061" y="153875"/>
                    <a:pt x="3489720" y="75555"/>
                    <a:pt x="3489891" y="0"/>
                  </a:cubicBezTo>
                </a:path>
              </a:pathLst>
            </a:custGeom>
            <a:noFill/>
            <a:ln w="15875" cap="rnd">
              <a:solidFill>
                <a:srgbClr val="231F20"/>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IBM Plex Sans"/>
                <a:ea typeface="+mn-ea"/>
                <a:cs typeface="+mn-cs"/>
              </a:endParaRPr>
            </a:p>
          </p:txBody>
        </p:sp>
        <p:cxnSp>
          <p:nvCxnSpPr>
            <p:cNvPr id="165" name="Straight Connector 164">
              <a:extLst>
                <a:ext uri="{FF2B5EF4-FFF2-40B4-BE49-F238E27FC236}">
                  <a16:creationId xmlns:a16="http://schemas.microsoft.com/office/drawing/2014/main" id="{998F874D-EB02-4856-B56B-E4AAB5BDF83C}"/>
                </a:ext>
              </a:extLst>
            </p:cNvPr>
            <p:cNvCxnSpPr/>
            <p:nvPr/>
          </p:nvCxnSpPr>
          <p:spPr>
            <a:xfrm>
              <a:off x="5618711" y="3478326"/>
              <a:ext cx="347268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6" name="TextBox 165">
            <a:extLst>
              <a:ext uri="{FF2B5EF4-FFF2-40B4-BE49-F238E27FC236}">
                <a16:creationId xmlns:a16="http://schemas.microsoft.com/office/drawing/2014/main" id="{AF7B5E11-9BB8-4986-BAB6-464FBEBFC1BF}"/>
              </a:ext>
            </a:extLst>
          </p:cNvPr>
          <p:cNvSpPr txBox="1"/>
          <p:nvPr/>
        </p:nvSpPr>
        <p:spPr>
          <a:xfrm>
            <a:off x="4145778" y="2032379"/>
            <a:ext cx="2521223" cy="27699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IBM Plex Sans"/>
                <a:ea typeface="+mn-ea"/>
                <a:cs typeface="+mn-cs"/>
              </a:rPr>
              <a:t>CI/CD pipeline</a:t>
            </a:r>
          </a:p>
        </p:txBody>
      </p:sp>
      <p:cxnSp>
        <p:nvCxnSpPr>
          <p:cNvPr id="66" name="Straight Connector 65">
            <a:extLst>
              <a:ext uri="{FF2B5EF4-FFF2-40B4-BE49-F238E27FC236}">
                <a16:creationId xmlns:a16="http://schemas.microsoft.com/office/drawing/2014/main" id="{CDC20824-29A8-4E4F-A60F-C38E299C8766}"/>
              </a:ext>
            </a:extLst>
          </p:cNvPr>
          <p:cNvCxnSpPr>
            <a:cxnSpLocks/>
          </p:cNvCxnSpPr>
          <p:nvPr/>
        </p:nvCxnSpPr>
        <p:spPr>
          <a:xfrm flipV="1">
            <a:off x="6283168" y="113237"/>
            <a:ext cx="0" cy="689373"/>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81" name="Picture 80" descr="A picture containing object, clock&#10;&#10;Description generated with very high confidence">
            <a:extLst>
              <a:ext uri="{FF2B5EF4-FFF2-40B4-BE49-F238E27FC236}">
                <a16:creationId xmlns:a16="http://schemas.microsoft.com/office/drawing/2014/main" id="{33C5FFDD-D11E-4A70-8B74-8A5D66D37750}"/>
              </a:ext>
            </a:extLst>
          </p:cNvPr>
          <p:cNvPicPr>
            <a:picLocks noChangeAspect="1"/>
          </p:cNvPicPr>
          <p:nvPr/>
        </p:nvPicPr>
        <p:blipFill>
          <a:blip r:embed="rId23"/>
          <a:stretch>
            <a:fillRect/>
          </a:stretch>
        </p:blipFill>
        <p:spPr>
          <a:xfrm>
            <a:off x="905581" y="1716290"/>
            <a:ext cx="411968" cy="327945"/>
          </a:xfrm>
          <a:prstGeom prst="rect">
            <a:avLst/>
          </a:prstGeom>
        </p:spPr>
      </p:pic>
      <p:pic>
        <p:nvPicPr>
          <p:cNvPr id="82" name="Picture 81">
            <a:extLst>
              <a:ext uri="{FF2B5EF4-FFF2-40B4-BE49-F238E27FC236}">
                <a16:creationId xmlns:a16="http://schemas.microsoft.com/office/drawing/2014/main" id="{3E125113-859E-425E-AB76-907DEE196236}"/>
              </a:ext>
            </a:extLst>
          </p:cNvPr>
          <p:cNvPicPr>
            <a:picLocks noChangeAspect="1"/>
          </p:cNvPicPr>
          <p:nvPr/>
        </p:nvPicPr>
        <p:blipFill>
          <a:blip r:embed="rId24"/>
          <a:stretch>
            <a:fillRect/>
          </a:stretch>
        </p:blipFill>
        <p:spPr>
          <a:xfrm>
            <a:off x="821020" y="2482060"/>
            <a:ext cx="636635" cy="192587"/>
          </a:xfrm>
          <a:prstGeom prst="rect">
            <a:avLst/>
          </a:prstGeom>
        </p:spPr>
      </p:pic>
      <p:sp>
        <p:nvSpPr>
          <p:cNvPr id="83" name="TextBox 82">
            <a:extLst>
              <a:ext uri="{FF2B5EF4-FFF2-40B4-BE49-F238E27FC236}">
                <a16:creationId xmlns:a16="http://schemas.microsoft.com/office/drawing/2014/main" id="{90322226-6D24-4DD9-9132-8BD264CCE798}"/>
              </a:ext>
            </a:extLst>
          </p:cNvPr>
          <p:cNvSpPr txBox="1"/>
          <p:nvPr/>
        </p:nvSpPr>
        <p:spPr>
          <a:xfrm>
            <a:off x="591340" y="2003419"/>
            <a:ext cx="1068575" cy="349904"/>
          </a:xfrm>
          <a:prstGeom prst="rect">
            <a:avLst/>
          </a:prstGeom>
          <a:noFill/>
        </p:spPr>
        <p:txBody>
          <a:bodyPr wrap="square" rtlCol="0">
            <a:spAutoFit/>
          </a:bodyPr>
          <a:lstStyle/>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IBM Application </a:t>
            </a:r>
          </a:p>
          <a:p>
            <a:pPr marL="0" marR="0" lvl="0" indent="0" algn="ctr" defTabSz="685800" rtl="0" eaLnBrk="1" fontAlgn="auto" latinLnBrk="0" hangingPunct="1">
              <a:lnSpc>
                <a:spcPct val="93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IBM Plex Sans"/>
                <a:ea typeface="+mn-ea"/>
                <a:cs typeface="+mn-cs"/>
              </a:rPr>
              <a:t>Discovery and Delivery Intelligence </a:t>
            </a:r>
          </a:p>
        </p:txBody>
      </p:sp>
      <p:cxnSp>
        <p:nvCxnSpPr>
          <p:cNvPr id="5" name="Straight Connector 4">
            <a:extLst>
              <a:ext uri="{FF2B5EF4-FFF2-40B4-BE49-F238E27FC236}">
                <a16:creationId xmlns:a16="http://schemas.microsoft.com/office/drawing/2014/main" id="{95FC0349-91D2-4FFB-896F-F7B9430322FB}"/>
              </a:ext>
            </a:extLst>
          </p:cNvPr>
          <p:cNvCxnSpPr>
            <a:cxnSpLocks/>
          </p:cNvCxnSpPr>
          <p:nvPr/>
        </p:nvCxnSpPr>
        <p:spPr>
          <a:xfrm>
            <a:off x="543245" y="2352080"/>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1EF7758-B296-4AF0-A660-0B0AF319E810}"/>
              </a:ext>
            </a:extLst>
          </p:cNvPr>
          <p:cNvCxnSpPr>
            <a:cxnSpLocks/>
          </p:cNvCxnSpPr>
          <p:nvPr/>
        </p:nvCxnSpPr>
        <p:spPr>
          <a:xfrm>
            <a:off x="2403890" y="60972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98" name="Picture 97">
            <a:extLst>
              <a:ext uri="{FF2B5EF4-FFF2-40B4-BE49-F238E27FC236}">
                <a16:creationId xmlns:a16="http://schemas.microsoft.com/office/drawing/2014/main" id="{E82EAE59-E26E-4428-A23A-EC9FC3ECCD30}"/>
              </a:ext>
            </a:extLst>
          </p:cNvPr>
          <p:cNvPicPr>
            <a:picLocks noChangeAspect="1"/>
          </p:cNvPicPr>
          <p:nvPr/>
        </p:nvPicPr>
        <p:blipFill>
          <a:blip r:embed="rId25"/>
          <a:stretch>
            <a:fillRect/>
          </a:stretch>
        </p:blipFill>
        <p:spPr>
          <a:xfrm>
            <a:off x="2477026" y="649329"/>
            <a:ext cx="476484" cy="111974"/>
          </a:xfrm>
          <a:prstGeom prst="rect">
            <a:avLst/>
          </a:prstGeom>
        </p:spPr>
      </p:pic>
      <p:pic>
        <p:nvPicPr>
          <p:cNvPr id="13" name="Picture 12" descr="A picture containing vector graphics&#10;&#10;Description automatically generated">
            <a:extLst>
              <a:ext uri="{FF2B5EF4-FFF2-40B4-BE49-F238E27FC236}">
                <a16:creationId xmlns:a16="http://schemas.microsoft.com/office/drawing/2014/main" id="{56BCB32E-EDCF-49DE-B51E-5B2C3E33EE20}"/>
              </a:ext>
            </a:extLst>
          </p:cNvPr>
          <p:cNvPicPr>
            <a:picLocks noChangeAspect="1"/>
          </p:cNvPicPr>
          <p:nvPr/>
        </p:nvPicPr>
        <p:blipFill>
          <a:blip r:embed="rId26"/>
          <a:stretch>
            <a:fillRect/>
          </a:stretch>
        </p:blipFill>
        <p:spPr>
          <a:xfrm>
            <a:off x="2584475" y="785264"/>
            <a:ext cx="522212" cy="299262"/>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A94E0AE7-BA87-47E3-984D-383EBAA812F1}"/>
              </a:ext>
            </a:extLst>
          </p:cNvPr>
          <p:cNvPicPr>
            <a:picLocks noChangeAspect="1"/>
          </p:cNvPicPr>
          <p:nvPr/>
        </p:nvPicPr>
        <p:blipFill rotWithShape="1">
          <a:blip r:embed="rId27"/>
          <a:srcRect t="25645" b="29476"/>
          <a:stretch/>
        </p:blipFill>
        <p:spPr>
          <a:xfrm>
            <a:off x="3121540" y="725190"/>
            <a:ext cx="431158" cy="193497"/>
          </a:xfrm>
          <a:prstGeom prst="rect">
            <a:avLst/>
          </a:prstGeom>
        </p:spPr>
      </p:pic>
      <p:cxnSp>
        <p:nvCxnSpPr>
          <p:cNvPr id="142" name="Straight Connector 141">
            <a:extLst>
              <a:ext uri="{FF2B5EF4-FFF2-40B4-BE49-F238E27FC236}">
                <a16:creationId xmlns:a16="http://schemas.microsoft.com/office/drawing/2014/main" id="{52EE7B39-7D01-4BD6-B6CF-39E2C62D7FDA}"/>
              </a:ext>
            </a:extLst>
          </p:cNvPr>
          <p:cNvCxnSpPr>
            <a:cxnSpLocks/>
          </p:cNvCxnSpPr>
          <p:nvPr/>
        </p:nvCxnSpPr>
        <p:spPr>
          <a:xfrm>
            <a:off x="3743367" y="609727"/>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7FF254F8-7AD8-4771-8A41-E26117B4ECEB}"/>
              </a:ext>
            </a:extLst>
          </p:cNvPr>
          <p:cNvPicPr>
            <a:picLocks noChangeAspect="1"/>
          </p:cNvPicPr>
          <p:nvPr/>
        </p:nvPicPr>
        <p:blipFill>
          <a:blip r:embed="rId5"/>
          <a:stretch>
            <a:fillRect/>
          </a:stretch>
        </p:blipFill>
        <p:spPr>
          <a:xfrm>
            <a:off x="3780516" y="630334"/>
            <a:ext cx="249086" cy="206788"/>
          </a:xfrm>
          <a:prstGeom prst="rect">
            <a:avLst/>
          </a:prstGeom>
        </p:spPr>
      </p:pic>
      <p:pic>
        <p:nvPicPr>
          <p:cNvPr id="147" name="Picture 146">
            <a:extLst>
              <a:ext uri="{FF2B5EF4-FFF2-40B4-BE49-F238E27FC236}">
                <a16:creationId xmlns:a16="http://schemas.microsoft.com/office/drawing/2014/main" id="{539D5D40-410A-4B15-9071-7CF4ADD585DE}"/>
              </a:ext>
            </a:extLst>
          </p:cNvPr>
          <p:cNvPicPr>
            <a:picLocks noChangeAspect="1"/>
          </p:cNvPicPr>
          <p:nvPr/>
        </p:nvPicPr>
        <p:blipFill rotWithShape="1">
          <a:blip r:embed="rId28"/>
          <a:srcRect l="17825" r="23289"/>
          <a:stretch/>
        </p:blipFill>
        <p:spPr>
          <a:xfrm>
            <a:off x="4089591" y="641018"/>
            <a:ext cx="236707" cy="251985"/>
          </a:xfrm>
          <a:prstGeom prst="rect">
            <a:avLst/>
          </a:prstGeom>
        </p:spPr>
      </p:pic>
      <p:pic>
        <p:nvPicPr>
          <p:cNvPr id="163" name="Picture 162" descr="A close up of a logo&#10;&#10;Description generated with high confidence">
            <a:extLst>
              <a:ext uri="{FF2B5EF4-FFF2-40B4-BE49-F238E27FC236}">
                <a16:creationId xmlns:a16="http://schemas.microsoft.com/office/drawing/2014/main" id="{6B131D8F-F903-424E-A9CA-67048FC8A8ED}"/>
              </a:ext>
            </a:extLst>
          </p:cNvPr>
          <p:cNvPicPr>
            <a:picLocks noChangeAspect="1"/>
          </p:cNvPicPr>
          <p:nvPr/>
        </p:nvPicPr>
        <p:blipFill>
          <a:blip r:embed="rId29"/>
          <a:stretch>
            <a:fillRect/>
          </a:stretch>
        </p:blipFill>
        <p:spPr>
          <a:xfrm>
            <a:off x="4423565" y="890217"/>
            <a:ext cx="464222" cy="117421"/>
          </a:xfrm>
          <a:prstGeom prst="rect">
            <a:avLst/>
          </a:prstGeom>
        </p:spPr>
      </p:pic>
      <p:pic>
        <p:nvPicPr>
          <p:cNvPr id="164" name="Picture 163" descr="A close up of a sign&#10;&#10;Description generated with very high confidence">
            <a:extLst>
              <a:ext uri="{FF2B5EF4-FFF2-40B4-BE49-F238E27FC236}">
                <a16:creationId xmlns:a16="http://schemas.microsoft.com/office/drawing/2014/main" id="{DDB2DF8A-E786-431B-9B0F-DEEEBCB3C34F}"/>
              </a:ext>
            </a:extLst>
          </p:cNvPr>
          <p:cNvPicPr>
            <a:picLocks noChangeAspect="1"/>
          </p:cNvPicPr>
          <p:nvPr/>
        </p:nvPicPr>
        <p:blipFill>
          <a:blip r:embed="rId30"/>
          <a:stretch>
            <a:fillRect/>
          </a:stretch>
        </p:blipFill>
        <p:spPr>
          <a:xfrm>
            <a:off x="3826760" y="920396"/>
            <a:ext cx="540626" cy="142047"/>
          </a:xfrm>
          <a:prstGeom prst="rect">
            <a:avLst/>
          </a:prstGeom>
        </p:spPr>
      </p:pic>
      <p:pic>
        <p:nvPicPr>
          <p:cNvPr id="167" name="Picture 166" descr="A close up of a sign&#10;&#10;Description generated with very high confidence">
            <a:extLst>
              <a:ext uri="{FF2B5EF4-FFF2-40B4-BE49-F238E27FC236}">
                <a16:creationId xmlns:a16="http://schemas.microsoft.com/office/drawing/2014/main" id="{E7F3C116-EC56-4B66-96B8-29E14C086430}"/>
              </a:ext>
            </a:extLst>
          </p:cNvPr>
          <p:cNvPicPr>
            <a:picLocks noChangeAspect="1"/>
          </p:cNvPicPr>
          <p:nvPr/>
        </p:nvPicPr>
        <p:blipFill>
          <a:blip r:embed="rId31"/>
          <a:stretch>
            <a:fillRect/>
          </a:stretch>
        </p:blipFill>
        <p:spPr>
          <a:xfrm>
            <a:off x="4350535" y="660026"/>
            <a:ext cx="554929" cy="192929"/>
          </a:xfrm>
          <a:prstGeom prst="rect">
            <a:avLst/>
          </a:prstGeom>
        </p:spPr>
      </p:pic>
      <p:cxnSp>
        <p:nvCxnSpPr>
          <p:cNvPr id="168" name="Straight Connector 167">
            <a:extLst>
              <a:ext uri="{FF2B5EF4-FFF2-40B4-BE49-F238E27FC236}">
                <a16:creationId xmlns:a16="http://schemas.microsoft.com/office/drawing/2014/main" id="{97A94FF7-EF00-486B-A1C7-462AB59B8B5B}"/>
              </a:ext>
            </a:extLst>
          </p:cNvPr>
          <p:cNvCxnSpPr>
            <a:cxnSpLocks/>
          </p:cNvCxnSpPr>
          <p:nvPr/>
        </p:nvCxnSpPr>
        <p:spPr>
          <a:xfrm>
            <a:off x="7579629" y="586508"/>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BA97C939-2CF8-4B25-A1CE-0E7D4AFC9B62}"/>
              </a:ext>
            </a:extLst>
          </p:cNvPr>
          <p:cNvCxnSpPr>
            <a:cxnSpLocks/>
          </p:cNvCxnSpPr>
          <p:nvPr/>
        </p:nvCxnSpPr>
        <p:spPr>
          <a:xfrm>
            <a:off x="6870860"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F0B4FFE-63D5-46E1-A781-F16573C640E7}"/>
              </a:ext>
            </a:extLst>
          </p:cNvPr>
          <p:cNvCxnSpPr>
            <a:cxnSpLocks/>
          </p:cNvCxnSpPr>
          <p:nvPr/>
        </p:nvCxnSpPr>
        <p:spPr>
          <a:xfrm>
            <a:off x="4927743" y="4359184"/>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95E3CF4-4B5E-4C8E-A0FA-A6FA0F8D560C}"/>
              </a:ext>
            </a:extLst>
          </p:cNvPr>
          <p:cNvCxnSpPr>
            <a:cxnSpLocks/>
          </p:cNvCxnSpPr>
          <p:nvPr/>
        </p:nvCxnSpPr>
        <p:spPr>
          <a:xfrm>
            <a:off x="3018539" y="4359182"/>
            <a:ext cx="1193292" cy="0"/>
          </a:xfrm>
          <a:prstGeom prst="line">
            <a:avLst/>
          </a:prstGeom>
          <a:ln w="12700">
            <a:solidFill>
              <a:schemeClr val="bg2">
                <a:lumMod val="25000"/>
              </a:schemeClr>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10E1D8E0-4317-4EFA-A2EA-F3EC77358616}"/>
              </a:ext>
            </a:extLst>
          </p:cNvPr>
          <p:cNvSpPr txBox="1"/>
          <p:nvPr/>
        </p:nvSpPr>
        <p:spPr>
          <a:xfrm>
            <a:off x="2653147" y="169984"/>
            <a:ext cx="956227" cy="185820"/>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Developer for Z</a:t>
            </a:r>
          </a:p>
        </p:txBody>
      </p:sp>
      <p:grpSp>
        <p:nvGrpSpPr>
          <p:cNvPr id="17" name="Group 16">
            <a:extLst>
              <a:ext uri="{FF2B5EF4-FFF2-40B4-BE49-F238E27FC236}">
                <a16:creationId xmlns:a16="http://schemas.microsoft.com/office/drawing/2014/main" id="{953C2A86-0315-4A55-ACD0-4B4D403024C7}"/>
              </a:ext>
            </a:extLst>
          </p:cNvPr>
          <p:cNvGrpSpPr/>
          <p:nvPr/>
        </p:nvGrpSpPr>
        <p:grpSpPr>
          <a:xfrm>
            <a:off x="3782358" y="115442"/>
            <a:ext cx="1104674" cy="408442"/>
            <a:chOff x="5102346" y="240967"/>
            <a:chExt cx="1472898" cy="502229"/>
          </a:xfrm>
        </p:grpSpPr>
        <p:pic>
          <p:nvPicPr>
            <p:cNvPr id="179" name="Picture 178" descr="A picture containing indoor, sitting&#10;&#10;Description generated with high confidence">
              <a:extLst>
                <a:ext uri="{FF2B5EF4-FFF2-40B4-BE49-F238E27FC236}">
                  <a16:creationId xmlns:a16="http://schemas.microsoft.com/office/drawing/2014/main" id="{C5FCB660-1F86-4CC2-887C-37B232F2EC97}"/>
                </a:ext>
              </a:extLst>
            </p:cNvPr>
            <p:cNvPicPr>
              <a:picLocks noChangeAspect="1"/>
            </p:cNvPicPr>
            <p:nvPr/>
          </p:nvPicPr>
          <p:blipFill>
            <a:blip r:embed="rId32"/>
            <a:stretch>
              <a:fillRect/>
            </a:stretch>
          </p:blipFill>
          <p:spPr>
            <a:xfrm>
              <a:off x="5102346" y="240967"/>
              <a:ext cx="394439" cy="394439"/>
            </a:xfrm>
            <a:prstGeom prst="rect">
              <a:avLst/>
            </a:prstGeom>
          </p:spPr>
        </p:pic>
        <p:sp>
          <p:nvSpPr>
            <p:cNvPr id="180" name="TextBox 179">
              <a:extLst>
                <a:ext uri="{FF2B5EF4-FFF2-40B4-BE49-F238E27FC236}">
                  <a16:creationId xmlns:a16="http://schemas.microsoft.com/office/drawing/2014/main" id="{04202DFD-1355-448A-9BE4-2AD841C019D0}"/>
                </a:ext>
              </a:extLst>
            </p:cNvPr>
            <p:cNvSpPr txBox="1"/>
            <p:nvPr/>
          </p:nvSpPr>
          <p:spPr>
            <a:xfrm>
              <a:off x="5460265" y="246482"/>
              <a:ext cx="1114979" cy="496714"/>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Dependency Based Build (Git)</a:t>
              </a:r>
            </a:p>
          </p:txBody>
        </p:sp>
      </p:grpSp>
      <p:grpSp>
        <p:nvGrpSpPr>
          <p:cNvPr id="15" name="Group 14">
            <a:extLst>
              <a:ext uri="{FF2B5EF4-FFF2-40B4-BE49-F238E27FC236}">
                <a16:creationId xmlns:a16="http://schemas.microsoft.com/office/drawing/2014/main" id="{9B51D787-1C42-4C76-9C78-97D61F85D089}"/>
              </a:ext>
            </a:extLst>
          </p:cNvPr>
          <p:cNvGrpSpPr/>
          <p:nvPr/>
        </p:nvGrpSpPr>
        <p:grpSpPr>
          <a:xfrm>
            <a:off x="2713075" y="343730"/>
            <a:ext cx="848951" cy="372794"/>
            <a:chOff x="3642472" y="416469"/>
            <a:chExt cx="1131934" cy="497059"/>
          </a:xfrm>
        </p:grpSpPr>
        <p:sp>
          <p:nvSpPr>
            <p:cNvPr id="174" name="TextBox 173">
              <a:extLst>
                <a:ext uri="{FF2B5EF4-FFF2-40B4-BE49-F238E27FC236}">
                  <a16:creationId xmlns:a16="http://schemas.microsoft.com/office/drawing/2014/main" id="{BB40C32C-946E-4CF2-8E8D-9D15D8267D3F}"/>
                </a:ext>
              </a:extLst>
            </p:cNvPr>
            <p:cNvSpPr txBox="1"/>
            <p:nvPr/>
          </p:nvSpPr>
          <p:spPr>
            <a:xfrm>
              <a:off x="3865616" y="416469"/>
              <a:ext cx="908790" cy="497059"/>
            </a:xfrm>
            <a:prstGeom prst="rect">
              <a:avLst/>
            </a:prstGeom>
            <a:noFill/>
          </p:spPr>
          <p:txBody>
            <a:bodyPr wrap="square" rtlCol="0">
              <a:spAutoFit/>
            </a:bodyPr>
            <a:lstStyle/>
            <a:p>
              <a:pPr marL="0" marR="0" lvl="0" indent="0" algn="l" defTabSz="685800" rtl="0" eaLnBrk="1" fontAlgn="auto" latinLnBrk="0" hangingPunct="1">
                <a:lnSpc>
                  <a:spcPct val="90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Development</a:t>
              </a:r>
            </a:p>
          </p:txBody>
        </p:sp>
        <p:pic>
          <p:nvPicPr>
            <p:cNvPr id="173" name="Picture 172" descr="A close up of a sign&#10;&#10;Description generated with very high confidence">
              <a:extLst>
                <a:ext uri="{FF2B5EF4-FFF2-40B4-BE49-F238E27FC236}">
                  <a16:creationId xmlns:a16="http://schemas.microsoft.com/office/drawing/2014/main" id="{0DD0AAFD-CEB0-4F51-B6D4-92D6AF8C502A}"/>
                </a:ext>
              </a:extLst>
            </p:cNvPr>
            <p:cNvPicPr>
              <a:picLocks noChangeAspect="1"/>
            </p:cNvPicPr>
            <p:nvPr/>
          </p:nvPicPr>
          <p:blipFill rotWithShape="1">
            <a:blip r:embed="rId33"/>
            <a:srcRect l="17885" t="15278" r="16794" b="14154"/>
            <a:stretch/>
          </p:blipFill>
          <p:spPr>
            <a:xfrm>
              <a:off x="3642472" y="438747"/>
              <a:ext cx="249812" cy="269878"/>
            </a:xfrm>
            <a:prstGeom prst="rect">
              <a:avLst/>
            </a:prstGeom>
          </p:spPr>
        </p:pic>
      </p:grpSp>
      <p:grpSp>
        <p:nvGrpSpPr>
          <p:cNvPr id="181" name="Group 180">
            <a:extLst>
              <a:ext uri="{FF2B5EF4-FFF2-40B4-BE49-F238E27FC236}">
                <a16:creationId xmlns:a16="http://schemas.microsoft.com/office/drawing/2014/main" id="{0AB12E49-C4E8-48AB-A068-765ED87FB570}"/>
              </a:ext>
            </a:extLst>
          </p:cNvPr>
          <p:cNvGrpSpPr/>
          <p:nvPr/>
        </p:nvGrpSpPr>
        <p:grpSpPr>
          <a:xfrm>
            <a:off x="8020383" y="865956"/>
            <a:ext cx="352595" cy="328690"/>
            <a:chOff x="10283617" y="1153315"/>
            <a:chExt cx="470126" cy="438253"/>
          </a:xfrm>
        </p:grpSpPr>
        <p:sp>
          <p:nvSpPr>
            <p:cNvPr id="182" name="Circle">
              <a:extLst>
                <a:ext uri="{FF2B5EF4-FFF2-40B4-BE49-F238E27FC236}">
                  <a16:creationId xmlns:a16="http://schemas.microsoft.com/office/drawing/2014/main" id="{9B901E47-2A90-45C7-B835-6489198866F1}"/>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83" name="Group">
              <a:extLst>
                <a:ext uri="{FF2B5EF4-FFF2-40B4-BE49-F238E27FC236}">
                  <a16:creationId xmlns:a16="http://schemas.microsoft.com/office/drawing/2014/main" id="{1BF1F1DE-00D3-4B44-AC35-90A77E40EADD}"/>
                </a:ext>
              </a:extLst>
            </p:cNvPr>
            <p:cNvGrpSpPr/>
            <p:nvPr/>
          </p:nvGrpSpPr>
          <p:grpSpPr>
            <a:xfrm>
              <a:off x="10283617" y="1153315"/>
              <a:ext cx="211859" cy="207448"/>
              <a:chOff x="-15090" y="0"/>
              <a:chExt cx="536890" cy="536890"/>
            </a:xfrm>
          </p:grpSpPr>
          <p:sp>
            <p:nvSpPr>
              <p:cNvPr id="191" name="Circle">
                <a:extLst>
                  <a:ext uri="{FF2B5EF4-FFF2-40B4-BE49-F238E27FC236}">
                    <a16:creationId xmlns:a16="http://schemas.microsoft.com/office/drawing/2014/main" id="{17C7699E-C6DE-43AB-B00B-EB0ABDEBF7CA}"/>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192" name="Image" descr="Image">
                <a:extLst>
                  <a:ext uri="{FF2B5EF4-FFF2-40B4-BE49-F238E27FC236}">
                    <a16:creationId xmlns:a16="http://schemas.microsoft.com/office/drawing/2014/main" id="{B87624EA-D5E1-4721-842C-DE5D1D02C5FD}"/>
                  </a:ext>
                </a:extLst>
              </p:cNvPr>
              <p:cNvPicPr>
                <a:picLocks noChangeAspect="1"/>
              </p:cNvPicPr>
              <p:nvPr/>
            </p:nvPicPr>
            <p:blipFill>
              <a:blip r:embed="rId9"/>
              <a:stretch>
                <a:fillRect/>
              </a:stretch>
            </p:blipFill>
            <p:spPr>
              <a:xfrm>
                <a:off x="103971" y="128746"/>
                <a:ext cx="304802" cy="279400"/>
              </a:xfrm>
              <a:prstGeom prst="rect">
                <a:avLst/>
              </a:prstGeom>
              <a:ln w="12700" cap="flat">
                <a:noFill/>
                <a:miter lim="400000"/>
              </a:ln>
              <a:effectLst/>
            </p:spPr>
          </p:pic>
        </p:grpSp>
        <p:cxnSp>
          <p:nvCxnSpPr>
            <p:cNvPr id="184" name="Straight Connector 183">
              <a:extLst>
                <a:ext uri="{FF2B5EF4-FFF2-40B4-BE49-F238E27FC236}">
                  <a16:creationId xmlns:a16="http://schemas.microsoft.com/office/drawing/2014/main" id="{20AD348E-FACD-408C-9D22-166ACE8ED92C}"/>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E21F6AD5-4602-457E-A2A4-98DFC04F531F}"/>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D5305E39-78A9-46C5-9E28-9D50E6CFC993}"/>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C0F298D7-150D-4050-A4EE-455C65BBDEE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88B57BE1-8E19-44EA-A881-843E4EACF67E}"/>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190" name="Image" descr="Image">
              <a:extLst>
                <a:ext uri="{FF2B5EF4-FFF2-40B4-BE49-F238E27FC236}">
                  <a16:creationId xmlns:a16="http://schemas.microsoft.com/office/drawing/2014/main" id="{0E8F8429-FF85-4DB3-A49E-47BD1E1D4545}"/>
                </a:ext>
              </a:extLst>
            </p:cNvPr>
            <p:cNvPicPr>
              <a:picLocks noChangeAspect="1"/>
            </p:cNvPicPr>
            <p:nvPr/>
          </p:nvPicPr>
          <p:blipFill>
            <a:blip r:embed="rId8"/>
            <a:stretch>
              <a:fillRect/>
            </a:stretch>
          </p:blipFill>
          <p:spPr>
            <a:xfrm>
              <a:off x="10587922" y="1183293"/>
              <a:ext cx="139696" cy="139696"/>
            </a:xfrm>
            <a:prstGeom prst="rect">
              <a:avLst/>
            </a:prstGeom>
            <a:ln w="12700" cap="flat">
              <a:noFill/>
              <a:miter lim="400000"/>
            </a:ln>
            <a:effectLst/>
          </p:spPr>
        </p:pic>
        <p:cxnSp>
          <p:nvCxnSpPr>
            <p:cNvPr id="188" name="Straight Connector 187">
              <a:extLst>
                <a:ext uri="{FF2B5EF4-FFF2-40B4-BE49-F238E27FC236}">
                  <a16:creationId xmlns:a16="http://schemas.microsoft.com/office/drawing/2014/main" id="{63F6C6D4-8291-4772-BFAC-FDD7FDCF5F3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grpSp>
        <p:nvGrpSpPr>
          <p:cNvPr id="193" name="Group 192">
            <a:extLst>
              <a:ext uri="{FF2B5EF4-FFF2-40B4-BE49-F238E27FC236}">
                <a16:creationId xmlns:a16="http://schemas.microsoft.com/office/drawing/2014/main" id="{1E25440A-7E9E-49A9-9175-0FF4EDCCC9B6}"/>
              </a:ext>
            </a:extLst>
          </p:cNvPr>
          <p:cNvGrpSpPr/>
          <p:nvPr/>
        </p:nvGrpSpPr>
        <p:grpSpPr>
          <a:xfrm>
            <a:off x="6112963" y="867741"/>
            <a:ext cx="352595" cy="328690"/>
            <a:chOff x="10283617" y="1153315"/>
            <a:chExt cx="470126" cy="438253"/>
          </a:xfrm>
        </p:grpSpPr>
        <p:sp>
          <p:nvSpPr>
            <p:cNvPr id="194" name="Circle">
              <a:extLst>
                <a:ext uri="{FF2B5EF4-FFF2-40B4-BE49-F238E27FC236}">
                  <a16:creationId xmlns:a16="http://schemas.microsoft.com/office/drawing/2014/main" id="{7AF00BC1-0FA0-4F8F-B15C-70C9A660B2EB}"/>
                </a:ext>
              </a:extLst>
            </p:cNvPr>
            <p:cNvSpPr/>
            <p:nvPr/>
          </p:nvSpPr>
          <p:spPr>
            <a:xfrm>
              <a:off x="10541884" y="1153315"/>
              <a:ext cx="211859" cy="207448"/>
            </a:xfrm>
            <a:prstGeom prst="ellipse">
              <a:avLst/>
            </a:prstGeom>
            <a:solidFill>
              <a:srgbClr val="20D5D2"/>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grpSp>
          <p:nvGrpSpPr>
            <p:cNvPr id="195" name="Group">
              <a:extLst>
                <a:ext uri="{FF2B5EF4-FFF2-40B4-BE49-F238E27FC236}">
                  <a16:creationId xmlns:a16="http://schemas.microsoft.com/office/drawing/2014/main" id="{2747176E-160B-4E99-80B0-53F52A119C96}"/>
                </a:ext>
              </a:extLst>
            </p:cNvPr>
            <p:cNvGrpSpPr/>
            <p:nvPr/>
          </p:nvGrpSpPr>
          <p:grpSpPr>
            <a:xfrm>
              <a:off x="10283617" y="1153315"/>
              <a:ext cx="211859" cy="207448"/>
              <a:chOff x="-15090" y="0"/>
              <a:chExt cx="536890" cy="536890"/>
            </a:xfrm>
          </p:grpSpPr>
          <p:sp>
            <p:nvSpPr>
              <p:cNvPr id="203" name="Circle">
                <a:extLst>
                  <a:ext uri="{FF2B5EF4-FFF2-40B4-BE49-F238E27FC236}">
                    <a16:creationId xmlns:a16="http://schemas.microsoft.com/office/drawing/2014/main" id="{CC6FC435-0DD4-4DAA-B409-F76FCD18724B}"/>
                  </a:ext>
                </a:extLst>
              </p:cNvPr>
              <p:cNvSpPr/>
              <p:nvPr/>
            </p:nvSpPr>
            <p:spPr>
              <a:xfrm>
                <a:off x="-15090" y="0"/>
                <a:ext cx="536890" cy="536890"/>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04" name="Image" descr="Image">
                <a:extLst>
                  <a:ext uri="{FF2B5EF4-FFF2-40B4-BE49-F238E27FC236}">
                    <a16:creationId xmlns:a16="http://schemas.microsoft.com/office/drawing/2014/main" id="{2A83BDED-A4C1-4888-B2FA-518E5899263A}"/>
                  </a:ext>
                </a:extLst>
              </p:cNvPr>
              <p:cNvPicPr>
                <a:picLocks noChangeAspect="1"/>
              </p:cNvPicPr>
              <p:nvPr/>
            </p:nvPicPr>
            <p:blipFill>
              <a:blip r:embed="rId9"/>
              <a:stretch>
                <a:fillRect/>
              </a:stretch>
            </p:blipFill>
            <p:spPr>
              <a:xfrm>
                <a:off x="103971" y="128746"/>
                <a:ext cx="304802" cy="279400"/>
              </a:xfrm>
              <a:prstGeom prst="rect">
                <a:avLst/>
              </a:prstGeom>
              <a:ln w="12700" cap="flat">
                <a:noFill/>
                <a:miter lim="400000"/>
              </a:ln>
              <a:effectLst/>
            </p:spPr>
          </p:pic>
        </p:grpSp>
        <p:cxnSp>
          <p:nvCxnSpPr>
            <p:cNvPr id="196" name="Straight Connector 195">
              <a:extLst>
                <a:ext uri="{FF2B5EF4-FFF2-40B4-BE49-F238E27FC236}">
                  <a16:creationId xmlns:a16="http://schemas.microsoft.com/office/drawing/2014/main" id="{55A77562-6BD5-4E43-AA8A-E9D46EB93542}"/>
                </a:ext>
              </a:extLst>
            </p:cNvPr>
            <p:cNvCxnSpPr>
              <a:cxnSpLocks/>
            </p:cNvCxnSpPr>
            <p:nvPr/>
          </p:nvCxnSpPr>
          <p:spPr>
            <a:xfrm>
              <a:off x="10501431" y="1410914"/>
              <a:ext cx="154823" cy="0"/>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0903D8E6-08FC-471F-922A-70E8E8E84C48}"/>
                </a:ext>
              </a:extLst>
            </p:cNvPr>
            <p:cNvCxnSpPr>
              <a:cxnSpLocks/>
            </p:cNvCxnSpPr>
            <p:nvPr/>
          </p:nvCxnSpPr>
          <p:spPr>
            <a:xfrm flipV="1">
              <a:off x="10383981" y="1410997"/>
              <a:ext cx="121647" cy="1"/>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03420732-795C-4592-BE88-FBAD32BC9F0F}"/>
                </a:ext>
              </a:extLst>
            </p:cNvPr>
            <p:cNvCxnSpPr>
              <a:cxnSpLocks/>
            </p:cNvCxnSpPr>
            <p:nvPr/>
          </p:nvCxnSpPr>
          <p:spPr>
            <a:xfrm flipH="1">
              <a:off x="10650241" y="1360764"/>
              <a:ext cx="0" cy="46393"/>
            </a:xfrm>
            <a:prstGeom prst="line">
              <a:avLst/>
            </a:prstGeom>
            <a:ln>
              <a:solidFill>
                <a:srgbClr val="20D5D2"/>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324FE9A4-FD6C-4F5C-B8D4-EFC9C6189CA2}"/>
                </a:ext>
              </a:extLst>
            </p:cNvPr>
            <p:cNvCxnSpPr>
              <a:cxnSpLocks/>
            </p:cNvCxnSpPr>
            <p:nvPr/>
          </p:nvCxnSpPr>
          <p:spPr>
            <a:xfrm flipV="1">
              <a:off x="10389082" y="1360199"/>
              <a:ext cx="0" cy="55295"/>
            </a:xfrm>
            <a:prstGeom prst="line">
              <a:avLst/>
            </a:prstGeom>
            <a:ln>
              <a:solidFill>
                <a:srgbClr val="EE538A"/>
              </a:solidFill>
            </a:ln>
            <a:effectLst/>
          </p:spPr>
          <p:style>
            <a:lnRef idx="2">
              <a:schemeClr val="accent1"/>
            </a:lnRef>
            <a:fillRef idx="0">
              <a:schemeClr val="accent1"/>
            </a:fillRef>
            <a:effectRef idx="1">
              <a:schemeClr val="accent1"/>
            </a:effectRef>
            <a:fontRef idx="minor">
              <a:schemeClr val="tx1"/>
            </a:fontRef>
          </p:style>
        </p:cxnSp>
        <p:sp>
          <p:nvSpPr>
            <p:cNvPr id="200" name="Rectangle 199">
              <a:extLst>
                <a:ext uri="{FF2B5EF4-FFF2-40B4-BE49-F238E27FC236}">
                  <a16:creationId xmlns:a16="http://schemas.microsoft.com/office/drawing/2014/main" id="{5BBB188D-14DE-40B2-87D8-A2D70BC726B6}"/>
                </a:ext>
              </a:extLst>
            </p:cNvPr>
            <p:cNvSpPr/>
            <p:nvPr/>
          </p:nvSpPr>
          <p:spPr>
            <a:xfrm rot="14836600">
              <a:off x="10692315" y="1285195"/>
              <a:ext cx="0" cy="110588"/>
            </a:xfrm>
            <a:prstGeom prst="rect">
              <a:avLst/>
            </a:prstGeom>
            <a:solidFill>
              <a:srgbClr val="20D5D2"/>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14694" rtl="0" eaLnBrk="1" fontAlgn="base" latinLnBrk="0" hangingPunct="0">
                <a:lnSpc>
                  <a:spcPct val="93000"/>
                </a:lnSpc>
                <a:spcBef>
                  <a:spcPct val="0"/>
                </a:spcBef>
                <a:spcAft>
                  <a:spcPct val="0"/>
                </a:spcAft>
                <a:buClr>
                  <a:srgbClr val="000000"/>
                </a:buClr>
                <a:buSzPct val="100000"/>
                <a:buFontTx/>
                <a:buNone/>
                <a:tabLst/>
                <a:defRPr/>
              </a:pPr>
              <a:endParaRPr kumimoji="0" lang="en-US" sz="1088" b="0" i="0" u="none" strike="noStrike" kern="1200" cap="none" spc="0" normalizeH="0" baseline="0" noProof="0" dirty="0">
                <a:ln>
                  <a:noFill/>
                </a:ln>
                <a:solidFill>
                  <a:srgbClr val="FFFFFF"/>
                </a:solidFill>
                <a:effectLst/>
                <a:uLnTx/>
                <a:uFillTx/>
                <a:latin typeface="Arial"/>
                <a:ea typeface="Microsoft YaHei" panose="020B0503020204020204" pitchFamily="34" charset="-122"/>
                <a:cs typeface="Arial"/>
              </a:endParaRPr>
            </a:p>
          </p:txBody>
        </p:sp>
        <p:pic>
          <p:nvPicPr>
            <p:cNvPr id="201" name="Image" descr="Image">
              <a:extLst>
                <a:ext uri="{FF2B5EF4-FFF2-40B4-BE49-F238E27FC236}">
                  <a16:creationId xmlns:a16="http://schemas.microsoft.com/office/drawing/2014/main" id="{363A0543-6756-4EEF-8C85-BCEB3E5E3DE2}"/>
                </a:ext>
              </a:extLst>
            </p:cNvPr>
            <p:cNvPicPr>
              <a:picLocks noChangeAspect="1"/>
            </p:cNvPicPr>
            <p:nvPr/>
          </p:nvPicPr>
          <p:blipFill>
            <a:blip r:embed="rId8"/>
            <a:stretch>
              <a:fillRect/>
            </a:stretch>
          </p:blipFill>
          <p:spPr>
            <a:xfrm>
              <a:off x="10587922" y="1183293"/>
              <a:ext cx="139696" cy="139696"/>
            </a:xfrm>
            <a:prstGeom prst="rect">
              <a:avLst/>
            </a:prstGeom>
            <a:ln w="12700" cap="flat">
              <a:noFill/>
              <a:miter lim="400000"/>
            </a:ln>
            <a:effectLst/>
          </p:spPr>
        </p:pic>
        <p:cxnSp>
          <p:nvCxnSpPr>
            <p:cNvPr id="202" name="Straight Connector 201">
              <a:extLst>
                <a:ext uri="{FF2B5EF4-FFF2-40B4-BE49-F238E27FC236}">
                  <a16:creationId xmlns:a16="http://schemas.microsoft.com/office/drawing/2014/main" id="{DA5E1E00-9B79-4FB8-BAD4-480839064589}"/>
                </a:ext>
              </a:extLst>
            </p:cNvPr>
            <p:cNvCxnSpPr>
              <a:cxnSpLocks/>
            </p:cNvCxnSpPr>
            <p:nvPr/>
          </p:nvCxnSpPr>
          <p:spPr>
            <a:xfrm>
              <a:off x="10509685" y="1408688"/>
              <a:ext cx="0" cy="182880"/>
            </a:xfrm>
            <a:prstGeom prst="line">
              <a:avLst/>
            </a:prstGeom>
            <a:ln>
              <a:solidFill>
                <a:srgbClr val="3B3838"/>
              </a:solidFill>
            </a:ln>
            <a:effectLst/>
          </p:spPr>
          <p:style>
            <a:lnRef idx="2">
              <a:schemeClr val="accent1"/>
            </a:lnRef>
            <a:fillRef idx="0">
              <a:schemeClr val="accent1"/>
            </a:fillRef>
            <a:effectRef idx="1">
              <a:schemeClr val="accent1"/>
            </a:effectRef>
            <a:fontRef idx="minor">
              <a:schemeClr val="tx1"/>
            </a:fontRef>
          </p:style>
        </p:cxnSp>
      </p:grpSp>
      <p:pic>
        <p:nvPicPr>
          <p:cNvPr id="205" name="Picture 204">
            <a:extLst>
              <a:ext uri="{FF2B5EF4-FFF2-40B4-BE49-F238E27FC236}">
                <a16:creationId xmlns:a16="http://schemas.microsoft.com/office/drawing/2014/main" id="{87610D90-5E23-4A8A-A293-5587DE03ADC4}"/>
              </a:ext>
            </a:extLst>
          </p:cNvPr>
          <p:cNvPicPr>
            <a:picLocks noChangeAspect="1"/>
          </p:cNvPicPr>
          <p:nvPr/>
        </p:nvPicPr>
        <p:blipFill>
          <a:blip r:embed="rId34"/>
          <a:stretch>
            <a:fillRect/>
          </a:stretch>
        </p:blipFill>
        <p:spPr>
          <a:xfrm>
            <a:off x="5213339" y="213376"/>
            <a:ext cx="459630" cy="347276"/>
          </a:xfrm>
          <a:prstGeom prst="rect">
            <a:avLst/>
          </a:prstGeom>
        </p:spPr>
      </p:pic>
      <p:cxnSp>
        <p:nvCxnSpPr>
          <p:cNvPr id="206" name="Straight Connector 205">
            <a:extLst>
              <a:ext uri="{FF2B5EF4-FFF2-40B4-BE49-F238E27FC236}">
                <a16:creationId xmlns:a16="http://schemas.microsoft.com/office/drawing/2014/main" id="{B13F3C5B-2C1C-475E-BA8B-76630C97C38E}"/>
              </a:ext>
            </a:extLst>
          </p:cNvPr>
          <p:cNvCxnSpPr>
            <a:cxnSpLocks/>
          </p:cNvCxnSpPr>
          <p:nvPr/>
        </p:nvCxnSpPr>
        <p:spPr>
          <a:xfrm>
            <a:off x="6079743" y="509722"/>
            <a:ext cx="0" cy="356647"/>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07" name="Picture 206">
            <a:extLst>
              <a:ext uri="{FF2B5EF4-FFF2-40B4-BE49-F238E27FC236}">
                <a16:creationId xmlns:a16="http://schemas.microsoft.com/office/drawing/2014/main" id="{9D0EBE13-4E40-4D52-8A62-5B74FF9A0A9A}"/>
              </a:ext>
            </a:extLst>
          </p:cNvPr>
          <p:cNvPicPr>
            <a:picLocks noChangeAspect="1"/>
          </p:cNvPicPr>
          <p:nvPr/>
        </p:nvPicPr>
        <p:blipFill>
          <a:blip r:embed="rId5"/>
          <a:stretch>
            <a:fillRect/>
          </a:stretch>
        </p:blipFill>
        <p:spPr>
          <a:xfrm>
            <a:off x="6779776" y="238002"/>
            <a:ext cx="227183" cy="219542"/>
          </a:xfrm>
          <a:prstGeom prst="rect">
            <a:avLst/>
          </a:prstGeom>
        </p:spPr>
      </p:pic>
      <p:grpSp>
        <p:nvGrpSpPr>
          <p:cNvPr id="20" name="Group 19">
            <a:extLst>
              <a:ext uri="{FF2B5EF4-FFF2-40B4-BE49-F238E27FC236}">
                <a16:creationId xmlns:a16="http://schemas.microsoft.com/office/drawing/2014/main" id="{E130EA17-ECD6-4494-9220-80DC3ACAC588}"/>
              </a:ext>
            </a:extLst>
          </p:cNvPr>
          <p:cNvGrpSpPr/>
          <p:nvPr/>
        </p:nvGrpSpPr>
        <p:grpSpPr>
          <a:xfrm>
            <a:off x="3779375" y="395058"/>
            <a:ext cx="979258" cy="311244"/>
            <a:chOff x="10412454" y="451562"/>
            <a:chExt cx="1305677" cy="414991"/>
          </a:xfrm>
        </p:grpSpPr>
        <p:pic>
          <p:nvPicPr>
            <p:cNvPr id="210" name="Picture 209">
              <a:extLst>
                <a:ext uri="{FF2B5EF4-FFF2-40B4-BE49-F238E27FC236}">
                  <a16:creationId xmlns:a16="http://schemas.microsoft.com/office/drawing/2014/main" id="{51B3816C-E7A4-4364-B9C1-23D59E1E9963}"/>
                </a:ext>
              </a:extLst>
            </p:cNvPr>
            <p:cNvPicPr>
              <a:picLocks noChangeAspect="1"/>
            </p:cNvPicPr>
            <p:nvPr/>
          </p:nvPicPr>
          <p:blipFill rotWithShape="1">
            <a:blip r:embed="rId35"/>
            <a:srcRect l="35076" t="14348" r="60778" b="80221"/>
            <a:stretch/>
          </p:blipFill>
          <p:spPr>
            <a:xfrm>
              <a:off x="10412454" y="451562"/>
              <a:ext cx="291775" cy="293141"/>
            </a:xfrm>
            <a:prstGeom prst="rect">
              <a:avLst/>
            </a:prstGeom>
          </p:spPr>
        </p:pic>
        <p:sp>
          <p:nvSpPr>
            <p:cNvPr id="211" name="TextBox 210">
              <a:extLst>
                <a:ext uri="{FF2B5EF4-FFF2-40B4-BE49-F238E27FC236}">
                  <a16:creationId xmlns:a16="http://schemas.microsoft.com/office/drawing/2014/main" id="{1C4BCA44-520F-492C-B145-9F73889216EE}"/>
                </a:ext>
              </a:extLst>
            </p:cNvPr>
            <p:cNvSpPr txBox="1"/>
            <p:nvPr/>
          </p:nvSpPr>
          <p:spPr>
            <a:xfrm>
              <a:off x="10667455" y="485765"/>
              <a:ext cx="1050676"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Z Open Unit Test</a:t>
              </a:r>
            </a:p>
          </p:txBody>
        </p:sp>
      </p:grpSp>
      <p:grpSp>
        <p:nvGrpSpPr>
          <p:cNvPr id="19" name="Group 18">
            <a:extLst>
              <a:ext uri="{FF2B5EF4-FFF2-40B4-BE49-F238E27FC236}">
                <a16:creationId xmlns:a16="http://schemas.microsoft.com/office/drawing/2014/main" id="{B918FB71-2E77-40F8-AF80-7A6848EF5F32}"/>
              </a:ext>
            </a:extLst>
          </p:cNvPr>
          <p:cNvGrpSpPr/>
          <p:nvPr/>
        </p:nvGrpSpPr>
        <p:grpSpPr>
          <a:xfrm>
            <a:off x="7600231" y="240601"/>
            <a:ext cx="1241472" cy="288914"/>
            <a:chOff x="10125832" y="159783"/>
            <a:chExt cx="1655296" cy="385218"/>
          </a:xfrm>
        </p:grpSpPr>
        <p:pic>
          <p:nvPicPr>
            <p:cNvPr id="213" name="Picture 212">
              <a:extLst>
                <a:ext uri="{FF2B5EF4-FFF2-40B4-BE49-F238E27FC236}">
                  <a16:creationId xmlns:a16="http://schemas.microsoft.com/office/drawing/2014/main" id="{97668AC5-7FFA-4047-95A0-00D3B303966C}"/>
                </a:ext>
              </a:extLst>
            </p:cNvPr>
            <p:cNvPicPr>
              <a:picLocks noChangeAspect="1"/>
            </p:cNvPicPr>
            <p:nvPr/>
          </p:nvPicPr>
          <p:blipFill>
            <a:blip r:embed="rId36"/>
            <a:stretch>
              <a:fillRect/>
            </a:stretch>
          </p:blipFill>
          <p:spPr>
            <a:xfrm>
              <a:off x="10125832" y="159783"/>
              <a:ext cx="320674" cy="320674"/>
            </a:xfrm>
            <a:prstGeom prst="rect">
              <a:avLst/>
            </a:prstGeom>
          </p:spPr>
        </p:pic>
        <p:sp>
          <p:nvSpPr>
            <p:cNvPr id="214" name="TextBox 213">
              <a:extLst>
                <a:ext uri="{FF2B5EF4-FFF2-40B4-BE49-F238E27FC236}">
                  <a16:creationId xmlns:a16="http://schemas.microsoft.com/office/drawing/2014/main" id="{4B8A2DCC-39B0-4327-BE92-90E61EC53AF4}"/>
                </a:ext>
              </a:extLst>
            </p:cNvPr>
            <p:cNvSpPr txBox="1"/>
            <p:nvPr/>
          </p:nvSpPr>
          <p:spPr>
            <a:xfrm>
              <a:off x="10372780" y="164214"/>
              <a:ext cx="1408348" cy="380787"/>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Development and Test Environment</a:t>
              </a:r>
            </a:p>
          </p:txBody>
        </p:sp>
      </p:grpSp>
      <p:sp>
        <p:nvSpPr>
          <p:cNvPr id="217" name="TextBox 216">
            <a:extLst>
              <a:ext uri="{FF2B5EF4-FFF2-40B4-BE49-F238E27FC236}">
                <a16:creationId xmlns:a16="http://schemas.microsoft.com/office/drawing/2014/main" id="{4D3A6F7D-1B7F-42BF-AEAF-4F0CBCC50542}"/>
              </a:ext>
            </a:extLst>
          </p:cNvPr>
          <p:cNvSpPr txBox="1"/>
          <p:nvPr/>
        </p:nvSpPr>
        <p:spPr>
          <a:xfrm>
            <a:off x="7677514" y="775407"/>
            <a:ext cx="385042" cy="20774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prstClr val="black"/>
                </a:solidFill>
                <a:effectLst/>
                <a:uLnTx/>
                <a:uFillTx/>
                <a:latin typeface="IBM Plex Sans"/>
                <a:ea typeface="+mn-ea"/>
                <a:cs typeface="+mn-cs"/>
              </a:rPr>
              <a:t>RTW</a:t>
            </a:r>
          </a:p>
        </p:txBody>
      </p:sp>
      <p:pic>
        <p:nvPicPr>
          <p:cNvPr id="24" name="Picture 23" descr="A picture containing clipart&#10;&#10;Description automatically generated">
            <a:extLst>
              <a:ext uri="{FF2B5EF4-FFF2-40B4-BE49-F238E27FC236}">
                <a16:creationId xmlns:a16="http://schemas.microsoft.com/office/drawing/2014/main" id="{9EE30C20-3CF3-4E01-BAD3-4B1DC0E18611}"/>
              </a:ext>
            </a:extLst>
          </p:cNvPr>
          <p:cNvPicPr>
            <a:picLocks noChangeAspect="1"/>
          </p:cNvPicPr>
          <p:nvPr/>
        </p:nvPicPr>
        <p:blipFill>
          <a:blip r:embed="rId37"/>
          <a:stretch>
            <a:fillRect/>
          </a:stretch>
        </p:blipFill>
        <p:spPr>
          <a:xfrm>
            <a:off x="8288655" y="660825"/>
            <a:ext cx="443791" cy="178879"/>
          </a:xfrm>
          <a:prstGeom prst="rect">
            <a:avLst/>
          </a:prstGeom>
        </p:spPr>
      </p:pic>
      <p:pic>
        <p:nvPicPr>
          <p:cNvPr id="26" name="Picture 25">
            <a:extLst>
              <a:ext uri="{FF2B5EF4-FFF2-40B4-BE49-F238E27FC236}">
                <a16:creationId xmlns:a16="http://schemas.microsoft.com/office/drawing/2014/main" id="{52631ADB-D49B-4A3D-B316-75BC0D0AB81F}"/>
              </a:ext>
            </a:extLst>
          </p:cNvPr>
          <p:cNvPicPr>
            <a:picLocks noChangeAspect="1"/>
          </p:cNvPicPr>
          <p:nvPr/>
        </p:nvPicPr>
        <p:blipFill>
          <a:blip r:embed="rId38"/>
          <a:stretch>
            <a:fillRect/>
          </a:stretch>
        </p:blipFill>
        <p:spPr>
          <a:xfrm>
            <a:off x="7662625" y="648903"/>
            <a:ext cx="578530" cy="157049"/>
          </a:xfrm>
          <a:prstGeom prst="rect">
            <a:avLst/>
          </a:prstGeom>
        </p:spPr>
      </p:pic>
      <p:grpSp>
        <p:nvGrpSpPr>
          <p:cNvPr id="29" name="Group 28">
            <a:extLst>
              <a:ext uri="{FF2B5EF4-FFF2-40B4-BE49-F238E27FC236}">
                <a16:creationId xmlns:a16="http://schemas.microsoft.com/office/drawing/2014/main" id="{42263B93-5D5D-48E1-9F92-58BB0C4A1BA4}"/>
              </a:ext>
            </a:extLst>
          </p:cNvPr>
          <p:cNvGrpSpPr/>
          <p:nvPr/>
        </p:nvGrpSpPr>
        <p:grpSpPr>
          <a:xfrm>
            <a:off x="7391349" y="3751192"/>
            <a:ext cx="201328" cy="289658"/>
            <a:chOff x="9855131" y="5017294"/>
            <a:chExt cx="268437" cy="386210"/>
          </a:xfrm>
        </p:grpSpPr>
        <p:cxnSp>
          <p:nvCxnSpPr>
            <p:cNvPr id="28" name="Straight Connector 27">
              <a:extLst>
                <a:ext uri="{FF2B5EF4-FFF2-40B4-BE49-F238E27FC236}">
                  <a16:creationId xmlns:a16="http://schemas.microsoft.com/office/drawing/2014/main" id="{DFB21F57-CB06-45F0-BC74-8D1942DBBA80}"/>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0" name="Group">
              <a:extLst>
                <a:ext uri="{FF2B5EF4-FFF2-40B4-BE49-F238E27FC236}">
                  <a16:creationId xmlns:a16="http://schemas.microsoft.com/office/drawing/2014/main" id="{5AC101E7-1C4B-467A-83A1-71B06B341BD8}"/>
                </a:ext>
              </a:extLst>
            </p:cNvPr>
            <p:cNvGrpSpPr/>
            <p:nvPr/>
          </p:nvGrpSpPr>
          <p:grpSpPr>
            <a:xfrm>
              <a:off x="9855131" y="5135067"/>
              <a:ext cx="268437" cy="268437"/>
              <a:chOff x="0" y="0"/>
              <a:chExt cx="536890" cy="536890"/>
            </a:xfrm>
          </p:grpSpPr>
          <p:sp>
            <p:nvSpPr>
              <p:cNvPr id="221" name="Circle">
                <a:extLst>
                  <a:ext uri="{FF2B5EF4-FFF2-40B4-BE49-F238E27FC236}">
                    <a16:creationId xmlns:a16="http://schemas.microsoft.com/office/drawing/2014/main" id="{A533C03A-3B10-4DB1-8338-EA5446B213F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22" name="Image" descr="Image">
                <a:extLst>
                  <a:ext uri="{FF2B5EF4-FFF2-40B4-BE49-F238E27FC236}">
                    <a16:creationId xmlns:a16="http://schemas.microsoft.com/office/drawing/2014/main" id="{EA0B8EEA-642F-477D-9C47-91314B44D6D1}"/>
                  </a:ext>
                </a:extLst>
              </p:cNvPr>
              <p:cNvPicPr>
                <a:picLocks noChangeAspect="1"/>
              </p:cNvPicPr>
              <p:nvPr/>
            </p:nvPicPr>
            <p:blipFill>
              <a:blip r:embed="rId9"/>
              <a:stretch>
                <a:fillRect/>
              </a:stretch>
            </p:blipFill>
            <p:spPr>
              <a:xfrm>
                <a:off x="116045" y="128745"/>
                <a:ext cx="304801" cy="279401"/>
              </a:xfrm>
              <a:prstGeom prst="rect">
                <a:avLst/>
              </a:prstGeom>
              <a:ln w="12700" cap="flat">
                <a:noFill/>
                <a:miter lim="400000"/>
              </a:ln>
              <a:effectLst/>
            </p:spPr>
          </p:pic>
        </p:grpSp>
      </p:grpSp>
      <p:pic>
        <p:nvPicPr>
          <p:cNvPr id="223" name="Picture 222">
            <a:extLst>
              <a:ext uri="{FF2B5EF4-FFF2-40B4-BE49-F238E27FC236}">
                <a16:creationId xmlns:a16="http://schemas.microsoft.com/office/drawing/2014/main" id="{366D6B19-F659-41C8-9E33-A8933127BA52}"/>
              </a:ext>
            </a:extLst>
          </p:cNvPr>
          <p:cNvPicPr>
            <a:picLocks noChangeAspect="1"/>
          </p:cNvPicPr>
          <p:nvPr/>
        </p:nvPicPr>
        <p:blipFill>
          <a:blip r:embed="rId39"/>
          <a:stretch>
            <a:fillRect/>
          </a:stretch>
        </p:blipFill>
        <p:spPr>
          <a:xfrm>
            <a:off x="7120326" y="4045047"/>
            <a:ext cx="371586" cy="235276"/>
          </a:xfrm>
          <a:prstGeom prst="rect">
            <a:avLst/>
          </a:prstGeom>
        </p:spPr>
      </p:pic>
      <p:pic>
        <p:nvPicPr>
          <p:cNvPr id="224" name="Picture 223">
            <a:extLst>
              <a:ext uri="{FF2B5EF4-FFF2-40B4-BE49-F238E27FC236}">
                <a16:creationId xmlns:a16="http://schemas.microsoft.com/office/drawing/2014/main" id="{5A2DDCE6-A8E9-4914-983A-B9E402686709}"/>
              </a:ext>
            </a:extLst>
          </p:cNvPr>
          <p:cNvPicPr>
            <a:picLocks noChangeAspect="1"/>
          </p:cNvPicPr>
          <p:nvPr/>
        </p:nvPicPr>
        <p:blipFill>
          <a:blip r:embed="rId40"/>
          <a:stretch>
            <a:fillRect/>
          </a:stretch>
        </p:blipFill>
        <p:spPr>
          <a:xfrm>
            <a:off x="7143015" y="4501227"/>
            <a:ext cx="691865" cy="266462"/>
          </a:xfrm>
          <a:prstGeom prst="rect">
            <a:avLst/>
          </a:prstGeom>
        </p:spPr>
      </p:pic>
      <p:pic>
        <p:nvPicPr>
          <p:cNvPr id="225" name="Picture 224">
            <a:extLst>
              <a:ext uri="{FF2B5EF4-FFF2-40B4-BE49-F238E27FC236}">
                <a16:creationId xmlns:a16="http://schemas.microsoft.com/office/drawing/2014/main" id="{96A05714-48AE-42AF-8D59-1D042FC9A655}"/>
              </a:ext>
            </a:extLst>
          </p:cNvPr>
          <p:cNvPicPr>
            <a:picLocks noChangeAspect="1"/>
          </p:cNvPicPr>
          <p:nvPr/>
        </p:nvPicPr>
        <p:blipFill>
          <a:blip r:embed="rId39"/>
          <a:stretch>
            <a:fillRect/>
          </a:stretch>
        </p:blipFill>
        <p:spPr>
          <a:xfrm>
            <a:off x="6737759" y="598200"/>
            <a:ext cx="371586" cy="235276"/>
          </a:xfrm>
          <a:prstGeom prst="rect">
            <a:avLst/>
          </a:prstGeom>
        </p:spPr>
      </p:pic>
      <p:grpSp>
        <p:nvGrpSpPr>
          <p:cNvPr id="226" name="Group 225">
            <a:extLst>
              <a:ext uri="{FF2B5EF4-FFF2-40B4-BE49-F238E27FC236}">
                <a16:creationId xmlns:a16="http://schemas.microsoft.com/office/drawing/2014/main" id="{BFA137B5-FC12-47C9-9644-7ABB5C4BAAE2}"/>
              </a:ext>
            </a:extLst>
          </p:cNvPr>
          <p:cNvGrpSpPr/>
          <p:nvPr/>
        </p:nvGrpSpPr>
        <p:grpSpPr>
          <a:xfrm>
            <a:off x="3505083" y="3752977"/>
            <a:ext cx="201328" cy="289658"/>
            <a:chOff x="9855131" y="5017294"/>
            <a:chExt cx="268437" cy="386210"/>
          </a:xfrm>
        </p:grpSpPr>
        <p:cxnSp>
          <p:nvCxnSpPr>
            <p:cNvPr id="227" name="Straight Connector 226">
              <a:extLst>
                <a:ext uri="{FF2B5EF4-FFF2-40B4-BE49-F238E27FC236}">
                  <a16:creationId xmlns:a16="http://schemas.microsoft.com/office/drawing/2014/main" id="{576210CD-00D8-4865-8A9F-98F6AAF6218C}"/>
                </a:ext>
              </a:extLst>
            </p:cNvPr>
            <p:cNvCxnSpPr/>
            <p:nvPr/>
          </p:nvCxnSpPr>
          <p:spPr>
            <a:xfrm flipV="1">
              <a:off x="9989216" y="5017294"/>
              <a:ext cx="0" cy="214434"/>
            </a:xfrm>
            <a:prstGeom prst="line">
              <a:avLst/>
            </a:prstGeom>
            <a:ln w="12700">
              <a:solidFill>
                <a:schemeClr val="bg2">
                  <a:lumMod val="25000"/>
                </a:schemeClr>
              </a:solidFill>
            </a:ln>
            <a:effectLst/>
          </p:spPr>
          <p:style>
            <a:lnRef idx="1">
              <a:schemeClr val="accent1"/>
            </a:lnRef>
            <a:fillRef idx="0">
              <a:schemeClr val="accent1"/>
            </a:fillRef>
            <a:effectRef idx="0">
              <a:schemeClr val="accent1"/>
            </a:effectRef>
            <a:fontRef idx="minor">
              <a:schemeClr val="tx1"/>
            </a:fontRef>
          </p:style>
        </p:cxnSp>
        <p:grpSp>
          <p:nvGrpSpPr>
            <p:cNvPr id="228" name="Group">
              <a:extLst>
                <a:ext uri="{FF2B5EF4-FFF2-40B4-BE49-F238E27FC236}">
                  <a16:creationId xmlns:a16="http://schemas.microsoft.com/office/drawing/2014/main" id="{1CF2A60E-242C-4466-812D-86949B54D787}"/>
                </a:ext>
              </a:extLst>
            </p:cNvPr>
            <p:cNvGrpSpPr/>
            <p:nvPr/>
          </p:nvGrpSpPr>
          <p:grpSpPr>
            <a:xfrm>
              <a:off x="9855131" y="5135067"/>
              <a:ext cx="268437" cy="268437"/>
              <a:chOff x="0" y="0"/>
              <a:chExt cx="536890" cy="536890"/>
            </a:xfrm>
          </p:grpSpPr>
          <p:sp>
            <p:nvSpPr>
              <p:cNvPr id="229" name="Circle">
                <a:extLst>
                  <a:ext uri="{FF2B5EF4-FFF2-40B4-BE49-F238E27FC236}">
                    <a16:creationId xmlns:a16="http://schemas.microsoft.com/office/drawing/2014/main" id="{D363FE7D-907D-4E7C-B023-892BFB5148D8}"/>
                  </a:ext>
                </a:extLst>
              </p:cNvPr>
              <p:cNvSpPr/>
              <p:nvPr/>
            </p:nvSpPr>
            <p:spPr>
              <a:xfrm>
                <a:off x="0" y="0"/>
                <a:ext cx="536891" cy="536891"/>
              </a:xfrm>
              <a:prstGeom prst="ellipse">
                <a:avLst/>
              </a:prstGeom>
              <a:solidFill>
                <a:srgbClr val="EE538B"/>
              </a:solidFill>
              <a:ln w="12700" cap="flat">
                <a:noFill/>
                <a:miter lim="400000"/>
              </a:ln>
              <a:effectLst/>
            </p:spPr>
            <p:txBody>
              <a:bodyPr wrap="square" lIns="19049" tIns="19049" rIns="19049" bIns="19049" numCol="1" anchor="ctr">
                <a:noAutofit/>
              </a:bodyPr>
              <a:lstStyle/>
              <a:p>
                <a:pPr marL="0" marR="0" lvl="0" indent="0" algn="l" defTabSz="685920" rtl="0" eaLnBrk="1" fontAlgn="auto" latinLnBrk="0" hangingPunct="1">
                  <a:lnSpc>
                    <a:spcPct val="100000"/>
                  </a:lnSpc>
                  <a:spcBef>
                    <a:spcPts val="0"/>
                  </a:spcBef>
                  <a:spcAft>
                    <a:spcPts val="0"/>
                  </a:spcAft>
                  <a:buClrTx/>
                  <a:buSzTx/>
                  <a:buFontTx/>
                  <a:buNone/>
                  <a:tabLst/>
                  <a:defRPr>
                    <a:latin typeface="Helvetica Neue Medium"/>
                    <a:ea typeface="Helvetica Neue Medium"/>
                    <a:cs typeface="Helvetica Neue Medium"/>
                    <a:sym typeface="Helvetica Neue Medium"/>
                  </a:defRPr>
                </a:pPr>
                <a:endParaRPr kumimoji="0" sz="675" b="0" i="0" u="none" strike="noStrike" kern="1200" cap="none" spc="0" normalizeH="0" baseline="0" noProof="0" dirty="0">
                  <a:ln>
                    <a:noFill/>
                  </a:ln>
                  <a:solidFill>
                    <a:srgbClr val="000000"/>
                  </a:solidFill>
                  <a:effectLst/>
                  <a:uLnTx/>
                  <a:uFillTx/>
                  <a:latin typeface="Helvetica Neue Medium"/>
                  <a:ea typeface="Helvetica Neue Medium"/>
                  <a:cs typeface="Helvetica Neue Medium"/>
                  <a:sym typeface="Helvetica Neue Medium"/>
                </a:endParaRPr>
              </a:p>
            </p:txBody>
          </p:sp>
          <p:pic>
            <p:nvPicPr>
              <p:cNvPr id="230" name="Image" descr="Image">
                <a:extLst>
                  <a:ext uri="{FF2B5EF4-FFF2-40B4-BE49-F238E27FC236}">
                    <a16:creationId xmlns:a16="http://schemas.microsoft.com/office/drawing/2014/main" id="{BE2A98A7-52CD-44D9-9C11-45F0DFBF4C0D}"/>
                  </a:ext>
                </a:extLst>
              </p:cNvPr>
              <p:cNvPicPr>
                <a:picLocks noChangeAspect="1"/>
              </p:cNvPicPr>
              <p:nvPr/>
            </p:nvPicPr>
            <p:blipFill>
              <a:blip r:embed="rId9"/>
              <a:stretch>
                <a:fillRect/>
              </a:stretch>
            </p:blipFill>
            <p:spPr>
              <a:xfrm>
                <a:off x="116045" y="128745"/>
                <a:ext cx="304801" cy="279401"/>
              </a:xfrm>
              <a:prstGeom prst="rect">
                <a:avLst/>
              </a:prstGeom>
              <a:ln w="12700" cap="flat">
                <a:noFill/>
                <a:miter lim="400000"/>
              </a:ln>
              <a:effectLst/>
            </p:spPr>
          </p:pic>
        </p:grpSp>
      </p:grpSp>
      <p:grpSp>
        <p:nvGrpSpPr>
          <p:cNvPr id="30" name="Group 29">
            <a:extLst>
              <a:ext uri="{FF2B5EF4-FFF2-40B4-BE49-F238E27FC236}">
                <a16:creationId xmlns:a16="http://schemas.microsoft.com/office/drawing/2014/main" id="{7A7C86F9-7383-4027-8E21-95C516DABE40}"/>
              </a:ext>
            </a:extLst>
          </p:cNvPr>
          <p:cNvGrpSpPr/>
          <p:nvPr/>
        </p:nvGrpSpPr>
        <p:grpSpPr>
          <a:xfrm>
            <a:off x="4990523" y="3841301"/>
            <a:ext cx="978201" cy="288822"/>
            <a:chOff x="6654030" y="5110120"/>
            <a:chExt cx="1304268" cy="385097"/>
          </a:xfrm>
        </p:grpSpPr>
        <p:pic>
          <p:nvPicPr>
            <p:cNvPr id="232" name="Picture 231">
              <a:extLst>
                <a:ext uri="{FF2B5EF4-FFF2-40B4-BE49-F238E27FC236}">
                  <a16:creationId xmlns:a16="http://schemas.microsoft.com/office/drawing/2014/main" id="{5E117909-229C-4555-B449-EA019DDA2EFF}"/>
                </a:ext>
              </a:extLst>
            </p:cNvPr>
            <p:cNvPicPr>
              <a:picLocks noChangeAspect="1"/>
            </p:cNvPicPr>
            <p:nvPr/>
          </p:nvPicPr>
          <p:blipFill>
            <a:blip r:embed="rId41"/>
            <a:stretch>
              <a:fillRect/>
            </a:stretch>
          </p:blipFill>
          <p:spPr>
            <a:xfrm>
              <a:off x="6654030" y="5110120"/>
              <a:ext cx="354323" cy="354323"/>
            </a:xfrm>
            <a:prstGeom prst="rect">
              <a:avLst/>
            </a:prstGeom>
          </p:spPr>
        </p:pic>
        <p:sp>
          <p:nvSpPr>
            <p:cNvPr id="233" name="TextBox 232">
              <a:extLst>
                <a:ext uri="{FF2B5EF4-FFF2-40B4-BE49-F238E27FC236}">
                  <a16:creationId xmlns:a16="http://schemas.microsoft.com/office/drawing/2014/main" id="{C6C214FC-70CE-4A83-B72A-17CAA69B7B7F}"/>
                </a:ext>
              </a:extLst>
            </p:cNvPr>
            <p:cNvSpPr txBox="1"/>
            <p:nvPr/>
          </p:nvSpPr>
          <p:spPr>
            <a:xfrm>
              <a:off x="6966217" y="5114429"/>
              <a:ext cx="992081" cy="380788"/>
            </a:xfrm>
            <a:prstGeom prst="rect">
              <a:avLst/>
            </a:prstGeom>
            <a:noFill/>
          </p:spPr>
          <p:txBody>
            <a:bodyPr wrap="square" rtlCol="0">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IBM Z APM Connect</a:t>
              </a:r>
            </a:p>
          </p:txBody>
        </p:sp>
      </p:grpSp>
      <p:sp>
        <p:nvSpPr>
          <p:cNvPr id="234" name="Rectangle 233">
            <a:extLst>
              <a:ext uri="{FF2B5EF4-FFF2-40B4-BE49-F238E27FC236}">
                <a16:creationId xmlns:a16="http://schemas.microsoft.com/office/drawing/2014/main" id="{F0654934-D173-4555-881D-39E17E627D27}"/>
              </a:ext>
            </a:extLst>
          </p:cNvPr>
          <p:cNvSpPr/>
          <p:nvPr/>
        </p:nvSpPr>
        <p:spPr>
          <a:xfrm flipH="1">
            <a:off x="5158821" y="4097525"/>
            <a:ext cx="1079586" cy="285591"/>
          </a:xfrm>
          <a:prstGeom prst="rect">
            <a:avLst/>
          </a:prstGeom>
        </p:spPr>
        <p:txBody>
          <a:bodyPr wrap="square">
            <a:spAutoFit/>
          </a:bodyPr>
          <a:lstStyle/>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OMEGAMON</a:t>
            </a:r>
          </a:p>
          <a:p>
            <a:pPr marL="0" marR="0" lvl="0" indent="0" algn="l" defTabSz="685800" rtl="0" eaLnBrk="1" fontAlgn="auto" latinLnBrk="0" hangingPunct="1">
              <a:lnSpc>
                <a:spcPct val="93000"/>
              </a:lnSpc>
              <a:spcBef>
                <a:spcPts val="0"/>
              </a:spcBef>
              <a:spcAft>
                <a:spcPts val="0"/>
              </a:spcAft>
              <a:buClrTx/>
              <a:buSzTx/>
              <a:buFontTx/>
              <a:buNone/>
              <a:tabLst/>
              <a:defRPr/>
            </a:pPr>
            <a:r>
              <a:rPr kumimoji="0" lang="en-US" sz="675" b="0" i="0" u="none" strike="noStrike" kern="1200" cap="none" spc="0" normalizeH="0" baseline="0" noProof="0" dirty="0">
                <a:ln>
                  <a:noFill/>
                </a:ln>
                <a:solidFill>
                  <a:prstClr val="black"/>
                </a:solidFill>
                <a:effectLst/>
                <a:uLnTx/>
                <a:uFillTx/>
                <a:latin typeface="IBM Plex Sans"/>
                <a:ea typeface="+mn-ea"/>
                <a:cs typeface="+mn-cs"/>
              </a:rPr>
              <a:t>Operational Insights</a:t>
            </a:r>
          </a:p>
        </p:txBody>
      </p:sp>
      <p:cxnSp>
        <p:nvCxnSpPr>
          <p:cNvPr id="235" name="Straight Connector 234">
            <a:extLst>
              <a:ext uri="{FF2B5EF4-FFF2-40B4-BE49-F238E27FC236}">
                <a16:creationId xmlns:a16="http://schemas.microsoft.com/office/drawing/2014/main" id="{E36FC24F-E265-474D-B0A9-ACDCF22F823E}"/>
              </a:ext>
            </a:extLst>
          </p:cNvPr>
          <p:cNvCxnSpPr>
            <a:cxnSpLocks/>
          </p:cNvCxnSpPr>
          <p:nvPr/>
        </p:nvCxnSpPr>
        <p:spPr>
          <a:xfrm flipV="1">
            <a:off x="3228781" y="4487692"/>
            <a:ext cx="729332"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240" name="Picture 239">
            <a:extLst>
              <a:ext uri="{FF2B5EF4-FFF2-40B4-BE49-F238E27FC236}">
                <a16:creationId xmlns:a16="http://schemas.microsoft.com/office/drawing/2014/main" id="{DA27FE80-A048-442B-B6CA-3B5AF8815F2D}"/>
              </a:ext>
            </a:extLst>
          </p:cNvPr>
          <p:cNvPicPr>
            <a:picLocks noChangeAspect="1"/>
          </p:cNvPicPr>
          <p:nvPr/>
        </p:nvPicPr>
        <p:blipFill>
          <a:blip r:embed="rId42"/>
          <a:stretch>
            <a:fillRect/>
          </a:stretch>
        </p:blipFill>
        <p:spPr>
          <a:xfrm>
            <a:off x="3318413" y="4071630"/>
            <a:ext cx="605867" cy="273010"/>
          </a:xfrm>
          <a:prstGeom prst="rect">
            <a:avLst/>
          </a:prstGeom>
        </p:spPr>
      </p:pic>
      <p:pic>
        <p:nvPicPr>
          <p:cNvPr id="175" name="Picture 174">
            <a:extLst>
              <a:ext uri="{FF2B5EF4-FFF2-40B4-BE49-F238E27FC236}">
                <a16:creationId xmlns:a16="http://schemas.microsoft.com/office/drawing/2014/main" id="{6CC70CA5-78AD-8F43-AB93-11F40C31F499}"/>
              </a:ext>
            </a:extLst>
          </p:cNvPr>
          <p:cNvPicPr>
            <a:picLocks noChangeAspect="1"/>
          </p:cNvPicPr>
          <p:nvPr/>
        </p:nvPicPr>
        <p:blipFill>
          <a:blip r:embed="rId43"/>
          <a:stretch>
            <a:fillRect/>
          </a:stretch>
        </p:blipFill>
        <p:spPr>
          <a:xfrm>
            <a:off x="5081843" y="4520104"/>
            <a:ext cx="809414" cy="258001"/>
          </a:xfrm>
          <a:prstGeom prst="rect">
            <a:avLst/>
          </a:prstGeom>
        </p:spPr>
      </p:pic>
      <p:pic>
        <p:nvPicPr>
          <p:cNvPr id="178" name="Picture 177" descr="A close up of a sign&#10;&#10;Description generated with high confidence">
            <a:extLst>
              <a:ext uri="{FF2B5EF4-FFF2-40B4-BE49-F238E27FC236}">
                <a16:creationId xmlns:a16="http://schemas.microsoft.com/office/drawing/2014/main" id="{07F636FC-7598-0448-A29F-248D53EE114D}"/>
              </a:ext>
            </a:extLst>
          </p:cNvPr>
          <p:cNvPicPr>
            <a:picLocks noChangeAspect="1"/>
          </p:cNvPicPr>
          <p:nvPr/>
        </p:nvPicPr>
        <p:blipFill>
          <a:blip r:embed="rId44"/>
          <a:stretch>
            <a:fillRect/>
          </a:stretch>
        </p:blipFill>
        <p:spPr>
          <a:xfrm>
            <a:off x="5433938" y="595765"/>
            <a:ext cx="367532" cy="452348"/>
          </a:xfrm>
          <a:prstGeom prst="rect">
            <a:avLst/>
          </a:prstGeom>
        </p:spPr>
      </p:pic>
      <p:pic>
        <p:nvPicPr>
          <p:cNvPr id="208" name="Picture 207">
            <a:extLst>
              <a:ext uri="{FF2B5EF4-FFF2-40B4-BE49-F238E27FC236}">
                <a16:creationId xmlns:a16="http://schemas.microsoft.com/office/drawing/2014/main" id="{931F5346-35E4-B04D-AC3E-2B74554B18DB}"/>
              </a:ext>
            </a:extLst>
          </p:cNvPr>
          <p:cNvPicPr>
            <a:picLocks noChangeAspect="1"/>
          </p:cNvPicPr>
          <p:nvPr/>
        </p:nvPicPr>
        <p:blipFill>
          <a:blip r:embed="rId5"/>
          <a:stretch>
            <a:fillRect/>
          </a:stretch>
        </p:blipFill>
        <p:spPr>
          <a:xfrm>
            <a:off x="3810688" y="4548490"/>
            <a:ext cx="227183" cy="219542"/>
          </a:xfrm>
          <a:prstGeom prst="rect">
            <a:avLst/>
          </a:prstGeom>
        </p:spPr>
      </p:pic>
      <p:pic>
        <p:nvPicPr>
          <p:cNvPr id="209" name="Picture 208">
            <a:extLst>
              <a:ext uri="{FF2B5EF4-FFF2-40B4-BE49-F238E27FC236}">
                <a16:creationId xmlns:a16="http://schemas.microsoft.com/office/drawing/2014/main" id="{AC286B71-D7D1-B048-871F-7CD0715170B3}"/>
              </a:ext>
            </a:extLst>
          </p:cNvPr>
          <p:cNvPicPr>
            <a:picLocks noChangeAspect="1"/>
          </p:cNvPicPr>
          <p:nvPr/>
        </p:nvPicPr>
        <p:blipFill>
          <a:blip r:embed="rId45"/>
          <a:stretch>
            <a:fillRect/>
          </a:stretch>
        </p:blipFill>
        <p:spPr>
          <a:xfrm>
            <a:off x="3228781" y="4462964"/>
            <a:ext cx="406072" cy="331487"/>
          </a:xfrm>
          <a:prstGeom prst="rect">
            <a:avLst/>
          </a:prstGeom>
        </p:spPr>
      </p:pic>
      <p:pic>
        <p:nvPicPr>
          <p:cNvPr id="172" name="Picture 171">
            <a:extLst>
              <a:ext uri="{FF2B5EF4-FFF2-40B4-BE49-F238E27FC236}">
                <a16:creationId xmlns:a16="http://schemas.microsoft.com/office/drawing/2014/main" id="{F586ADD2-D643-9340-926A-7D327432C456}"/>
              </a:ext>
            </a:extLst>
          </p:cNvPr>
          <p:cNvPicPr>
            <a:picLocks noChangeAspect="1"/>
          </p:cNvPicPr>
          <p:nvPr/>
        </p:nvPicPr>
        <p:blipFill>
          <a:blip r:embed="rId46"/>
          <a:stretch>
            <a:fillRect/>
          </a:stretch>
        </p:blipFill>
        <p:spPr>
          <a:xfrm>
            <a:off x="2444851" y="145481"/>
            <a:ext cx="260666" cy="254331"/>
          </a:xfrm>
          <a:prstGeom prst="rect">
            <a:avLst/>
          </a:prstGeom>
        </p:spPr>
      </p:pic>
      <p:sp>
        <p:nvSpPr>
          <p:cNvPr id="2" name="Rectangle 1">
            <a:extLst>
              <a:ext uri="{FF2B5EF4-FFF2-40B4-BE49-F238E27FC236}">
                <a16:creationId xmlns:a16="http://schemas.microsoft.com/office/drawing/2014/main" id="{8BBE4A94-6748-48A7-89D1-3EE332949DAC}"/>
              </a:ext>
            </a:extLst>
          </p:cNvPr>
          <p:cNvSpPr/>
          <p:nvPr/>
        </p:nvSpPr>
        <p:spPr>
          <a:xfrm>
            <a:off x="6558451" y="1466474"/>
            <a:ext cx="1099127" cy="418802"/>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DEPLOY</a:t>
            </a:r>
          </a:p>
        </p:txBody>
      </p:sp>
      <p:sp>
        <p:nvSpPr>
          <p:cNvPr id="176" name="Rectangle 175">
            <a:extLst>
              <a:ext uri="{FF2B5EF4-FFF2-40B4-BE49-F238E27FC236}">
                <a16:creationId xmlns:a16="http://schemas.microsoft.com/office/drawing/2014/main" id="{B7788142-5633-47EA-B7FF-9860F08D35CC}"/>
              </a:ext>
            </a:extLst>
          </p:cNvPr>
          <p:cNvSpPr/>
          <p:nvPr/>
        </p:nvSpPr>
        <p:spPr>
          <a:xfrm>
            <a:off x="3775126" y="1466484"/>
            <a:ext cx="1099127" cy="418802"/>
          </a:xfrm>
          <a:prstGeom prst="rect">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rPr>
              <a:t>PACKAGE</a:t>
            </a:r>
          </a:p>
        </p:txBody>
      </p:sp>
    </p:spTree>
    <p:extLst>
      <p:ext uri="{BB962C8B-B14F-4D97-AF65-F5344CB8AC3E}">
        <p14:creationId xmlns:p14="http://schemas.microsoft.com/office/powerpoint/2010/main" val="364112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6"/>
                                        </p:tgtEl>
                                        <p:attrNameLst>
                                          <p:attrName>style.visibility</p:attrName>
                                        </p:attrNameLst>
                                      </p:cBhvr>
                                      <p:to>
                                        <p:strVal val="visible"/>
                                      </p:to>
                                    </p:set>
                                    <p:anim calcmode="lin" valueType="num">
                                      <p:cBhvr>
                                        <p:cTn id="7" dur="500" fill="hold"/>
                                        <p:tgtEl>
                                          <p:spTgt spid="176"/>
                                        </p:tgtEl>
                                        <p:attrNameLst>
                                          <p:attrName>ppt_w</p:attrName>
                                        </p:attrNameLst>
                                      </p:cBhvr>
                                      <p:tavLst>
                                        <p:tav tm="0">
                                          <p:val>
                                            <p:fltVal val="0"/>
                                          </p:val>
                                        </p:tav>
                                        <p:tav tm="100000">
                                          <p:val>
                                            <p:strVal val="#ppt_w"/>
                                          </p:val>
                                        </p:tav>
                                      </p:tavLst>
                                    </p:anim>
                                    <p:anim calcmode="lin" valueType="num">
                                      <p:cBhvr>
                                        <p:cTn id="8" dur="500" fill="hold"/>
                                        <p:tgtEl>
                                          <p:spTgt spid="176"/>
                                        </p:tgtEl>
                                        <p:attrNameLst>
                                          <p:attrName>ppt_h</p:attrName>
                                        </p:attrNameLst>
                                      </p:cBhvr>
                                      <p:tavLst>
                                        <p:tav tm="0">
                                          <p:val>
                                            <p:fltVal val="0"/>
                                          </p:val>
                                        </p:tav>
                                        <p:tav tm="100000">
                                          <p:val>
                                            <p:strVal val="#ppt_h"/>
                                          </p:val>
                                        </p:tav>
                                      </p:tavLst>
                                    </p:anim>
                                    <p:animEffect transition="in" filter="fade">
                                      <p:cBhvr>
                                        <p:cTn id="9" dur="500"/>
                                        <p:tgtEl>
                                          <p:spTgt spid="17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590CD-A4AE-BF4E-82AA-5BF33EDF4C79}"/>
              </a:ext>
            </a:extLst>
          </p:cNvPr>
          <p:cNvSpPr>
            <a:spLocks noGrp="1"/>
          </p:cNvSpPr>
          <p:nvPr>
            <p:ph type="title"/>
          </p:nvPr>
        </p:nvSpPr>
        <p:spPr/>
        <p:txBody>
          <a:bodyPr/>
          <a:lstStyle/>
          <a:p>
            <a:r>
              <a:rPr lang="en-US" dirty="0"/>
              <a:t>White paper</a:t>
            </a:r>
          </a:p>
        </p:txBody>
      </p:sp>
      <p:sp>
        <p:nvSpPr>
          <p:cNvPr id="3" name="Rectangle 2">
            <a:extLst>
              <a:ext uri="{FF2B5EF4-FFF2-40B4-BE49-F238E27FC236}">
                <a16:creationId xmlns:a16="http://schemas.microsoft.com/office/drawing/2014/main" id="{50C56C7B-48FC-B349-9A8B-C628CD4877CC}"/>
              </a:ext>
            </a:extLst>
          </p:cNvPr>
          <p:cNvSpPr/>
          <p:nvPr/>
        </p:nvSpPr>
        <p:spPr>
          <a:xfrm>
            <a:off x="1399879" y="4466967"/>
            <a:ext cx="6735453" cy="300082"/>
          </a:xfrm>
          <a:prstGeom prst="rect">
            <a:avLst/>
          </a:prstGeom>
        </p:spPr>
        <p:txBody>
          <a:bodyPr wrap="square">
            <a:spAutoFit/>
          </a:bodyPr>
          <a:lstStyle/>
          <a:p>
            <a:r>
              <a:rPr lang="en-US" dirty="0">
                <a:solidFill>
                  <a:srgbClr val="FF0000"/>
                </a:solidFill>
              </a:rPr>
              <a:t>https://www-03.ibm.com/support/</a:t>
            </a:r>
            <a:r>
              <a:rPr lang="en-US" dirty="0" err="1">
                <a:solidFill>
                  <a:srgbClr val="FF0000"/>
                </a:solidFill>
              </a:rPr>
              <a:t>techdocs</a:t>
            </a:r>
            <a:r>
              <a:rPr lang="en-US" dirty="0">
                <a:solidFill>
                  <a:srgbClr val="FF0000"/>
                </a:solidFill>
              </a:rPr>
              <a:t>/</a:t>
            </a:r>
            <a:r>
              <a:rPr lang="en-US" dirty="0" err="1">
                <a:solidFill>
                  <a:srgbClr val="FF0000"/>
                </a:solidFill>
              </a:rPr>
              <a:t>atsmastr.nsf</a:t>
            </a:r>
            <a:r>
              <a:rPr lang="en-US" dirty="0">
                <a:solidFill>
                  <a:srgbClr val="FF0000"/>
                </a:solidFill>
              </a:rPr>
              <a:t>/</a:t>
            </a:r>
            <a:r>
              <a:rPr lang="en-US" dirty="0" err="1">
                <a:solidFill>
                  <a:srgbClr val="FF0000"/>
                </a:solidFill>
              </a:rPr>
              <a:t>WebIndex</a:t>
            </a:r>
            <a:r>
              <a:rPr lang="en-US" dirty="0">
                <a:solidFill>
                  <a:srgbClr val="FF0000"/>
                </a:solidFill>
              </a:rPr>
              <a:t>/WP102810</a:t>
            </a:r>
          </a:p>
        </p:txBody>
      </p:sp>
      <p:pic>
        <p:nvPicPr>
          <p:cNvPr id="4" name="Picture 3">
            <a:extLst>
              <a:ext uri="{FF2B5EF4-FFF2-40B4-BE49-F238E27FC236}">
                <a16:creationId xmlns:a16="http://schemas.microsoft.com/office/drawing/2014/main" id="{D4D9F8D8-1D19-3047-9033-A60B1A30BA6D}"/>
              </a:ext>
            </a:extLst>
          </p:cNvPr>
          <p:cNvPicPr>
            <a:picLocks noChangeAspect="1"/>
          </p:cNvPicPr>
          <p:nvPr/>
        </p:nvPicPr>
        <p:blipFill>
          <a:blip r:embed="rId2"/>
          <a:stretch>
            <a:fillRect/>
          </a:stretch>
        </p:blipFill>
        <p:spPr>
          <a:xfrm>
            <a:off x="5145628" y="201168"/>
            <a:ext cx="3715125" cy="4137660"/>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97F6BDFD-8012-A442-9308-7937EB8E7DF1}"/>
              </a:ext>
            </a:extLst>
          </p:cNvPr>
          <p:cNvSpPr/>
          <p:nvPr/>
        </p:nvSpPr>
        <p:spPr>
          <a:xfrm>
            <a:off x="210312" y="1077578"/>
            <a:ext cx="4572000" cy="3539430"/>
          </a:xfrm>
          <a:prstGeom prst="rect">
            <a:avLst/>
          </a:prstGeom>
        </p:spPr>
        <p:txBody>
          <a:bodyPr>
            <a:spAutoFit/>
          </a:bodyPr>
          <a:lstStyle/>
          <a:p>
            <a:r>
              <a:rPr lang="en-GB" sz="2800" b="1" dirty="0">
                <a:solidFill>
                  <a:schemeClr val="bg1"/>
                </a:solidFill>
                <a:latin typeface="IBM Plex Sans" panose="020B0503050203000203" pitchFamily="34" charset="0"/>
              </a:rPr>
              <a:t>Packaging and Deployment Strategies in an Open and Modern CI/CD Pipeline focussing on Mainframe Software Development</a:t>
            </a:r>
          </a:p>
          <a:p>
            <a:br>
              <a:rPr lang="en-GB" sz="2800" dirty="0">
                <a:solidFill>
                  <a:schemeClr val="bg1"/>
                </a:solidFill>
                <a:latin typeface="IBM Plex Sans" panose="020B0503050203000203" pitchFamily="34" charset="0"/>
              </a:rPr>
            </a:br>
            <a:endParaRPr lang="en-US" sz="2800" dirty="0">
              <a:solidFill>
                <a:schemeClr val="bg1"/>
              </a:solidFill>
              <a:latin typeface="IBM Plex Sans" panose="020B0503050203000203" pitchFamily="34" charset="0"/>
            </a:endParaRPr>
          </a:p>
        </p:txBody>
      </p:sp>
    </p:spTree>
    <p:extLst>
      <p:ext uri="{BB962C8B-B14F-4D97-AF65-F5344CB8AC3E}">
        <p14:creationId xmlns:p14="http://schemas.microsoft.com/office/powerpoint/2010/main" val="1970401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5488-0E75-8743-87CE-C61BF8862699}"/>
              </a:ext>
            </a:extLst>
          </p:cNvPr>
          <p:cNvSpPr>
            <a:spLocks noGrp="1"/>
          </p:cNvSpPr>
          <p:nvPr>
            <p:ph type="title"/>
          </p:nvPr>
        </p:nvSpPr>
        <p:spPr/>
        <p:txBody>
          <a:bodyPr/>
          <a:lstStyle/>
          <a:p>
            <a:r>
              <a:rPr lang="en-US" b="1" dirty="0"/>
              <a:t>What is a package?</a:t>
            </a:r>
          </a:p>
        </p:txBody>
      </p:sp>
      <p:sp>
        <p:nvSpPr>
          <p:cNvPr id="3" name="Content Placeholder 2">
            <a:extLst>
              <a:ext uri="{FF2B5EF4-FFF2-40B4-BE49-F238E27FC236}">
                <a16:creationId xmlns:a16="http://schemas.microsoft.com/office/drawing/2014/main" id="{B19AAA67-F630-3E46-A93C-576D752CD2EC}"/>
              </a:ext>
            </a:extLst>
          </p:cNvPr>
          <p:cNvSpPr>
            <a:spLocks noGrp="1"/>
          </p:cNvSpPr>
          <p:nvPr>
            <p:ph sz="quarter" idx="13"/>
          </p:nvPr>
        </p:nvSpPr>
        <p:spPr>
          <a:xfrm>
            <a:off x="19226" y="888528"/>
            <a:ext cx="5753920" cy="3926540"/>
          </a:xfrm>
        </p:spPr>
        <p:txBody>
          <a:bodyPr>
            <a:noAutofit/>
          </a:bodyPr>
          <a:lstStyle/>
          <a:p>
            <a:pPr marL="0" indent="0">
              <a:buNone/>
            </a:pPr>
            <a:r>
              <a:rPr lang="en-US" sz="2200" dirty="0">
                <a:latin typeface="IBM Plex Sans" panose="020B0503050203000203" pitchFamily="34" charset="0"/>
                <a:ea typeface="Calibri" panose="020F0502020204030204" pitchFamily="34" charset="0"/>
                <a:cs typeface="Times New Roman" panose="02020603050405020304" pitchFamily="18" charset="0"/>
              </a:rPr>
              <a:t>A deployable file (tar) containing </a:t>
            </a:r>
          </a:p>
          <a:p>
            <a:pPr lvl="1"/>
            <a:r>
              <a:rPr lang="en-US" sz="2200" b="1" dirty="0">
                <a:latin typeface="IBM Plex Sans" panose="020B0503050203000203" pitchFamily="34" charset="0"/>
                <a:ea typeface="Calibri" panose="020F0502020204030204" pitchFamily="34" charset="0"/>
                <a:cs typeface="Times New Roman" panose="02020603050405020304" pitchFamily="18" charset="0"/>
              </a:rPr>
              <a:t>Application build outputs</a:t>
            </a:r>
            <a:br>
              <a:rPr lang="en-US" sz="2200" b="1" dirty="0">
                <a:latin typeface="IBM Plex Sans" panose="020B0503050203000203" pitchFamily="34" charset="0"/>
                <a:ea typeface="Calibri" panose="020F0502020204030204" pitchFamily="34" charset="0"/>
                <a:cs typeface="Times New Roman" panose="02020603050405020304" pitchFamily="18" charset="0"/>
              </a:rPr>
            </a:br>
            <a:r>
              <a:rPr lang="en-US" sz="2200" dirty="0">
                <a:latin typeface="IBM Plex Sans" panose="020B0503050203000203" pitchFamily="34" charset="0"/>
                <a:ea typeface="Calibri" panose="020F0502020204030204" pitchFamily="34" charset="0"/>
                <a:cs typeface="Times New Roman" panose="02020603050405020304" pitchFamily="18" charset="0"/>
              </a:rPr>
              <a:t>like binaries  and DBRMs (yellow) </a:t>
            </a:r>
          </a:p>
          <a:p>
            <a:pPr lvl="1"/>
            <a:r>
              <a:rPr lang="en-US" sz="2200" b="1" dirty="0">
                <a:latin typeface="IBM Plex Sans" panose="020B0503050203000203" pitchFamily="34" charset="0"/>
                <a:ea typeface="Calibri" panose="020F0502020204030204" pitchFamily="34" charset="0"/>
                <a:cs typeface="Times New Roman" panose="02020603050405020304" pitchFamily="18" charset="0"/>
              </a:rPr>
              <a:t>Application’s  configuration </a:t>
            </a:r>
            <a:r>
              <a:rPr lang="en-US" sz="2200" dirty="0">
                <a:latin typeface="IBM Plex Sans" panose="020B0503050203000203" pitchFamily="34" charset="0"/>
                <a:ea typeface="Calibri" panose="020F0502020204030204" pitchFamily="34" charset="0"/>
                <a:cs typeface="Times New Roman" panose="02020603050405020304" pitchFamily="18" charset="0"/>
              </a:rPr>
              <a:t>items   like Database and CICS definitions (blue)</a:t>
            </a:r>
          </a:p>
          <a:p>
            <a:pPr marL="0" indent="0">
              <a:spcBef>
                <a:spcPts val="600"/>
              </a:spcBef>
              <a:buNone/>
            </a:pPr>
            <a:br>
              <a:rPr lang="en-US" sz="2200" dirty="0">
                <a:latin typeface="IBM Plex Sans" panose="020B0503050203000203" pitchFamily="34" charset="0"/>
                <a:cs typeface="Times New Roman" panose="02020603050405020304" pitchFamily="18" charset="0"/>
              </a:rPr>
            </a:br>
            <a:endParaRPr lang="en-US" sz="2200" dirty="0">
              <a:latin typeface="IBM Plex Sans" panose="020B0503050203000203" pitchFamily="34" charset="0"/>
              <a:cs typeface="Times New Roman" panose="02020603050405020304" pitchFamily="18" charset="0"/>
            </a:endParaRPr>
          </a:p>
          <a:p>
            <a:pPr marL="0" indent="0">
              <a:spcBef>
                <a:spcPts val="600"/>
              </a:spcBef>
              <a:buNone/>
            </a:pPr>
            <a:r>
              <a:rPr lang="en-US" sz="2200" dirty="0">
                <a:latin typeface="IBM Plex Sans" panose="020B0503050203000203" pitchFamily="34" charset="0"/>
                <a:cs typeface="Times New Roman" panose="02020603050405020304" pitchFamily="18" charset="0"/>
              </a:rPr>
              <a:t>automatically created in a Pipeline at the end of a DBB Build</a:t>
            </a:r>
            <a:br>
              <a:rPr lang="en-US" sz="2200" dirty="0">
                <a:latin typeface="IBM Plex Sans" panose="020B0503050203000203" pitchFamily="34" charset="0"/>
                <a:cs typeface="Times New Roman" panose="02020603050405020304" pitchFamily="18" charset="0"/>
              </a:rPr>
            </a:br>
            <a:endParaRPr lang="en-US" sz="2200" i="1" dirty="0"/>
          </a:p>
        </p:txBody>
      </p:sp>
      <p:grpSp>
        <p:nvGrpSpPr>
          <p:cNvPr id="13" name="Group 12">
            <a:extLst>
              <a:ext uri="{FF2B5EF4-FFF2-40B4-BE49-F238E27FC236}">
                <a16:creationId xmlns:a16="http://schemas.microsoft.com/office/drawing/2014/main" id="{4EEA5E67-2306-4409-9455-BB9F926A8385}"/>
              </a:ext>
            </a:extLst>
          </p:cNvPr>
          <p:cNvGrpSpPr/>
          <p:nvPr/>
        </p:nvGrpSpPr>
        <p:grpSpPr>
          <a:xfrm>
            <a:off x="5753920" y="1311106"/>
            <a:ext cx="3026344" cy="3167601"/>
            <a:chOff x="5538767" y="1294211"/>
            <a:chExt cx="3026344" cy="3167601"/>
          </a:xfrm>
        </p:grpSpPr>
        <p:sp>
          <p:nvSpPr>
            <p:cNvPr id="4" name="Shape 299">
              <a:extLst>
                <a:ext uri="{FF2B5EF4-FFF2-40B4-BE49-F238E27FC236}">
                  <a16:creationId xmlns:a16="http://schemas.microsoft.com/office/drawing/2014/main" id="{EF734575-A93E-C84B-BFAF-D1104FD2326F}"/>
                </a:ext>
              </a:extLst>
            </p:cNvPr>
            <p:cNvSpPr/>
            <p:nvPr/>
          </p:nvSpPr>
          <p:spPr>
            <a:xfrm>
              <a:off x="5550727" y="1294211"/>
              <a:ext cx="3001139" cy="264354"/>
            </a:xfrm>
            <a:prstGeom prst="rect">
              <a:avLst/>
            </a:prstGeom>
            <a:solidFill>
              <a:srgbClr val="FFC00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a:solidFill>
                    <a:srgbClr val="000000"/>
                  </a:solidFill>
                </a:rPr>
                <a:t>LOAD modules</a:t>
              </a:r>
            </a:p>
          </p:txBody>
        </p:sp>
        <p:sp>
          <p:nvSpPr>
            <p:cNvPr id="5" name="Shape 300">
              <a:extLst>
                <a:ext uri="{FF2B5EF4-FFF2-40B4-BE49-F238E27FC236}">
                  <a16:creationId xmlns:a16="http://schemas.microsoft.com/office/drawing/2014/main" id="{CA3625AB-9319-AB42-8A05-E1924D772AC8}"/>
                </a:ext>
              </a:extLst>
            </p:cNvPr>
            <p:cNvSpPr/>
            <p:nvPr/>
          </p:nvSpPr>
          <p:spPr>
            <a:xfrm>
              <a:off x="5546738" y="1608874"/>
              <a:ext cx="2997153" cy="264354"/>
            </a:xfrm>
            <a:prstGeom prst="rect">
              <a:avLst/>
            </a:prstGeom>
            <a:solidFill>
              <a:srgbClr val="FFC00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dirty="0">
                  <a:solidFill>
                    <a:srgbClr val="000000"/>
                  </a:solidFill>
                </a:rPr>
                <a:t>DBRM</a:t>
              </a:r>
            </a:p>
          </p:txBody>
        </p:sp>
        <p:sp>
          <p:nvSpPr>
            <p:cNvPr id="6" name="Shape 303">
              <a:extLst>
                <a:ext uri="{FF2B5EF4-FFF2-40B4-BE49-F238E27FC236}">
                  <a16:creationId xmlns:a16="http://schemas.microsoft.com/office/drawing/2014/main" id="{14175DB6-A744-6D4A-86F3-B6E6E92E38AC}"/>
                </a:ext>
              </a:extLst>
            </p:cNvPr>
            <p:cNvSpPr/>
            <p:nvPr/>
          </p:nvSpPr>
          <p:spPr>
            <a:xfrm>
              <a:off x="5557993" y="3547035"/>
              <a:ext cx="3007118" cy="266060"/>
            </a:xfrm>
            <a:prstGeom prst="rect">
              <a:avLst/>
            </a:prstGeom>
            <a:solidFill>
              <a:srgbClr val="00206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a:pPr>
              <a:r>
                <a:rPr lang="en-US" sz="1600" b="1">
                  <a:solidFill>
                    <a:srgbClr val="FFFFFF"/>
                  </a:solidFill>
                </a:rPr>
                <a:t>DB2 Schema</a:t>
              </a:r>
            </a:p>
          </p:txBody>
        </p:sp>
        <p:sp>
          <p:nvSpPr>
            <p:cNvPr id="7" name="Shape 291">
              <a:extLst>
                <a:ext uri="{FF2B5EF4-FFF2-40B4-BE49-F238E27FC236}">
                  <a16:creationId xmlns:a16="http://schemas.microsoft.com/office/drawing/2014/main" id="{88040D89-40F9-1647-B3A4-9566134EEA29}"/>
                </a:ext>
              </a:extLst>
            </p:cNvPr>
            <p:cNvSpPr/>
            <p:nvPr/>
          </p:nvSpPr>
          <p:spPr>
            <a:xfrm>
              <a:off x="5552720" y="2894907"/>
              <a:ext cx="2997153" cy="266060"/>
            </a:xfrm>
            <a:prstGeom prst="rect">
              <a:avLst/>
            </a:prstGeom>
            <a:solidFill>
              <a:srgbClr val="00206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dirty="0">
                  <a:solidFill>
                    <a:srgbClr val="FFFFFF"/>
                  </a:solidFill>
                </a:rPr>
                <a:t>CICS / IMS definitions</a:t>
              </a:r>
            </a:p>
          </p:txBody>
        </p:sp>
        <p:sp>
          <p:nvSpPr>
            <p:cNvPr id="8" name="Shape 292">
              <a:extLst>
                <a:ext uri="{FF2B5EF4-FFF2-40B4-BE49-F238E27FC236}">
                  <a16:creationId xmlns:a16="http://schemas.microsoft.com/office/drawing/2014/main" id="{BC81B137-A8B8-3042-90C0-1F0BB9B5E59C}"/>
                </a:ext>
              </a:extLst>
            </p:cNvPr>
            <p:cNvSpPr/>
            <p:nvPr/>
          </p:nvSpPr>
          <p:spPr>
            <a:xfrm>
              <a:off x="5552720" y="3220971"/>
              <a:ext cx="2997153" cy="266060"/>
            </a:xfrm>
            <a:prstGeom prst="rect">
              <a:avLst/>
            </a:prstGeom>
            <a:solidFill>
              <a:srgbClr val="00206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a:solidFill>
                    <a:srgbClr val="FFFFFF"/>
                  </a:solidFill>
                </a:rPr>
                <a:t>MQ Definitions</a:t>
              </a:r>
            </a:p>
          </p:txBody>
        </p:sp>
        <p:sp>
          <p:nvSpPr>
            <p:cNvPr id="9" name="Shape 303">
              <a:extLst>
                <a:ext uri="{FF2B5EF4-FFF2-40B4-BE49-F238E27FC236}">
                  <a16:creationId xmlns:a16="http://schemas.microsoft.com/office/drawing/2014/main" id="{B4D6BAEB-DE83-5342-9D07-809C0D89988B}"/>
                </a:ext>
              </a:extLst>
            </p:cNvPr>
            <p:cNvSpPr/>
            <p:nvPr/>
          </p:nvSpPr>
          <p:spPr>
            <a:xfrm>
              <a:off x="5552720" y="3871393"/>
              <a:ext cx="3007118" cy="266060"/>
            </a:xfrm>
            <a:prstGeom prst="rect">
              <a:avLst/>
            </a:prstGeom>
            <a:solidFill>
              <a:srgbClr val="00206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a:pPr>
              <a:r>
                <a:rPr lang="en-US" sz="1600" b="1">
                  <a:solidFill>
                    <a:srgbClr val="FFFFFF"/>
                  </a:solidFill>
                </a:rPr>
                <a:t>Server Configuration</a:t>
              </a:r>
            </a:p>
          </p:txBody>
        </p:sp>
        <p:sp>
          <p:nvSpPr>
            <p:cNvPr id="10" name="Shape 303">
              <a:extLst>
                <a:ext uri="{FF2B5EF4-FFF2-40B4-BE49-F238E27FC236}">
                  <a16:creationId xmlns:a16="http://schemas.microsoft.com/office/drawing/2014/main" id="{005CB0F4-136C-214C-A7CD-66D12E1D27D4}"/>
                </a:ext>
              </a:extLst>
            </p:cNvPr>
            <p:cNvSpPr/>
            <p:nvPr/>
          </p:nvSpPr>
          <p:spPr>
            <a:xfrm>
              <a:off x="5552720" y="4195752"/>
              <a:ext cx="3007118" cy="266060"/>
            </a:xfrm>
            <a:prstGeom prst="rect">
              <a:avLst/>
            </a:prstGeom>
            <a:solidFill>
              <a:srgbClr val="00206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a:pPr>
              <a:r>
                <a:rPr lang="en-US" sz="1600" b="1">
                  <a:solidFill>
                    <a:srgbClr val="FFFFFF"/>
                  </a:solidFill>
                </a:rPr>
                <a:t>Test cases and Test Data</a:t>
              </a:r>
            </a:p>
          </p:txBody>
        </p:sp>
        <p:sp>
          <p:nvSpPr>
            <p:cNvPr id="11" name="Shape 300">
              <a:extLst>
                <a:ext uri="{FF2B5EF4-FFF2-40B4-BE49-F238E27FC236}">
                  <a16:creationId xmlns:a16="http://schemas.microsoft.com/office/drawing/2014/main" id="{D88E5725-696A-0842-B566-F4A067DD3757}"/>
                </a:ext>
              </a:extLst>
            </p:cNvPr>
            <p:cNvSpPr/>
            <p:nvPr/>
          </p:nvSpPr>
          <p:spPr>
            <a:xfrm>
              <a:off x="5538767" y="2247896"/>
              <a:ext cx="2997153" cy="264354"/>
            </a:xfrm>
            <a:prstGeom prst="rect">
              <a:avLst/>
            </a:prstGeom>
            <a:solidFill>
              <a:srgbClr val="FFC00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a:solidFill>
                    <a:srgbClr val="000000"/>
                  </a:solidFill>
                </a:rPr>
                <a:t>Control Cards</a:t>
              </a:r>
            </a:p>
          </p:txBody>
        </p:sp>
        <p:sp>
          <p:nvSpPr>
            <p:cNvPr id="12" name="Shape 300">
              <a:extLst>
                <a:ext uri="{FF2B5EF4-FFF2-40B4-BE49-F238E27FC236}">
                  <a16:creationId xmlns:a16="http://schemas.microsoft.com/office/drawing/2014/main" id="{98D5A7C7-B080-724D-AAC4-646CE0483B97}"/>
                </a:ext>
              </a:extLst>
            </p:cNvPr>
            <p:cNvSpPr/>
            <p:nvPr/>
          </p:nvSpPr>
          <p:spPr>
            <a:xfrm>
              <a:off x="5542753" y="2570549"/>
              <a:ext cx="2997153" cy="264354"/>
            </a:xfrm>
            <a:prstGeom prst="rect">
              <a:avLst/>
            </a:prstGeom>
            <a:solidFill>
              <a:srgbClr val="FFC00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a:solidFill>
                    <a:srgbClr val="000000"/>
                  </a:solidFill>
                </a:rPr>
                <a:t>JAVA</a:t>
              </a:r>
            </a:p>
          </p:txBody>
        </p:sp>
        <p:sp>
          <p:nvSpPr>
            <p:cNvPr id="14" name="Shape 300">
              <a:extLst>
                <a:ext uri="{FF2B5EF4-FFF2-40B4-BE49-F238E27FC236}">
                  <a16:creationId xmlns:a16="http://schemas.microsoft.com/office/drawing/2014/main" id="{B610C13D-0C56-584E-8C6C-4874F18FACCE}"/>
                </a:ext>
              </a:extLst>
            </p:cNvPr>
            <p:cNvSpPr/>
            <p:nvPr/>
          </p:nvSpPr>
          <p:spPr>
            <a:xfrm>
              <a:off x="5546738" y="1933232"/>
              <a:ext cx="2997153" cy="264354"/>
            </a:xfrm>
            <a:prstGeom prst="rect">
              <a:avLst/>
            </a:prstGeom>
            <a:solidFill>
              <a:srgbClr val="FFC000"/>
            </a:solidFill>
            <a:ln w="3175" cap="flat">
              <a:noFill/>
              <a:miter lim="400000"/>
            </a:ln>
            <a:effectLst/>
            <a:extLst>
              <a:ext uri="{C572A759-6A51-4108-AA02-DFA0A04FC94B}">
                <ma14:wrappingTextBoxFlag xmlns:lc="http://schemas.openxmlformats.org/drawingml/2006/lockedCanvas" xmlns:ma14="http://schemas.microsoft.com/office/mac/drawingml/2011/main" xmlns="" val="1"/>
              </a:ext>
            </a:extLst>
          </p:spPr>
          <p:txBody>
            <a:bodyPr lIns="26435" tIns="26435" rIns="26435" bIns="26435" anchor="ctr"/>
            <a:lstStyle>
              <a:defPPr>
                <a:defRPr lang="en-US"/>
              </a:defPPr>
              <a:lvl1pPr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1pPr>
              <a:lvl2pPr marL="4572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2pPr>
              <a:lvl3pPr marL="9144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3pPr>
              <a:lvl4pPr marL="13716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4pPr>
              <a:lvl5pPr marL="1828800" algn="l" rtl="0" fontAlgn="base">
                <a:lnSpc>
                  <a:spcPct val="90000"/>
                </a:lnSpc>
                <a:spcBef>
                  <a:spcPct val="0"/>
                </a:spcBef>
                <a:spcAft>
                  <a:spcPct val="0"/>
                </a:spcAft>
                <a:defRPr sz="2000" kern="1200">
                  <a:solidFill>
                    <a:srgbClr val="191919"/>
                  </a:solidFill>
                  <a:latin typeface="HelvNeue Light for IBM" pitchFamily="34" charset="0"/>
                  <a:ea typeface="+mn-ea"/>
                  <a:cs typeface="+mn-cs"/>
                </a:defRPr>
              </a:lvl5pPr>
              <a:lvl6pPr marL="2286000" algn="l" defTabSz="914400" rtl="0" eaLnBrk="1" latinLnBrk="0" hangingPunct="1">
                <a:defRPr sz="2000" kern="1200">
                  <a:solidFill>
                    <a:srgbClr val="191919"/>
                  </a:solidFill>
                  <a:latin typeface="HelvNeue Light for IBM" pitchFamily="34" charset="0"/>
                  <a:ea typeface="+mn-ea"/>
                  <a:cs typeface="+mn-cs"/>
                </a:defRPr>
              </a:lvl6pPr>
              <a:lvl7pPr marL="2743200" algn="l" defTabSz="914400" rtl="0" eaLnBrk="1" latinLnBrk="0" hangingPunct="1">
                <a:defRPr sz="2000" kern="1200">
                  <a:solidFill>
                    <a:srgbClr val="191919"/>
                  </a:solidFill>
                  <a:latin typeface="HelvNeue Light for IBM" pitchFamily="34" charset="0"/>
                  <a:ea typeface="+mn-ea"/>
                  <a:cs typeface="+mn-cs"/>
                </a:defRPr>
              </a:lvl7pPr>
              <a:lvl8pPr marL="3200400" algn="l" defTabSz="914400" rtl="0" eaLnBrk="1" latinLnBrk="0" hangingPunct="1">
                <a:defRPr sz="2000" kern="1200">
                  <a:solidFill>
                    <a:srgbClr val="191919"/>
                  </a:solidFill>
                  <a:latin typeface="HelvNeue Light for IBM" pitchFamily="34" charset="0"/>
                  <a:ea typeface="+mn-ea"/>
                  <a:cs typeface="+mn-cs"/>
                </a:defRPr>
              </a:lvl8pPr>
              <a:lvl9pPr marL="3657600" algn="l" defTabSz="914400" rtl="0" eaLnBrk="1" latinLnBrk="0" hangingPunct="1">
                <a:defRPr sz="2000" kern="1200">
                  <a:solidFill>
                    <a:srgbClr val="191919"/>
                  </a:solidFill>
                  <a:latin typeface="HelvNeue Light for IBM" pitchFamily="34" charset="0"/>
                  <a:ea typeface="+mn-ea"/>
                  <a:cs typeface="+mn-cs"/>
                </a:defRPr>
              </a:lvl9pPr>
            </a:lstStyle>
            <a:p>
              <a:pPr defTabSz="1002571" eaLnBrk="0" hangingPunct="0">
                <a:defRPr sz="1800">
                  <a:solidFill>
                    <a:srgbClr val="000000"/>
                  </a:solidFill>
                </a:defRPr>
              </a:pPr>
              <a:r>
                <a:rPr lang="en-US" sz="1600" b="1" dirty="0">
                  <a:solidFill>
                    <a:srgbClr val="000000"/>
                  </a:solidFill>
                </a:rPr>
                <a:t>Jobs</a:t>
              </a:r>
            </a:p>
          </p:txBody>
        </p:sp>
      </p:grpSp>
    </p:spTree>
    <p:extLst>
      <p:ext uri="{BB962C8B-B14F-4D97-AF65-F5344CB8AC3E}">
        <p14:creationId xmlns:p14="http://schemas.microsoft.com/office/powerpoint/2010/main" val="267880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AC92-A9BF-9642-B449-A68027D4EF53}"/>
              </a:ext>
            </a:extLst>
          </p:cNvPr>
          <p:cNvSpPr>
            <a:spLocks noGrp="1"/>
          </p:cNvSpPr>
          <p:nvPr>
            <p:ph type="title"/>
          </p:nvPr>
        </p:nvSpPr>
        <p:spPr>
          <a:xfrm>
            <a:off x="0" y="143354"/>
            <a:ext cx="9144000" cy="774563"/>
          </a:xfrm>
        </p:spPr>
        <p:txBody>
          <a:bodyPr/>
          <a:lstStyle/>
          <a:p>
            <a:r>
              <a:rPr lang="en-US" b="1" dirty="0"/>
              <a:t>Packages are stored in Artifact Repositories like </a:t>
            </a:r>
            <a:br>
              <a:rPr lang="en-US" b="1" dirty="0"/>
            </a:br>
            <a:r>
              <a:rPr lang="en-US" b="1" dirty="0" err="1"/>
              <a:t>Jfrog’s</a:t>
            </a:r>
            <a:r>
              <a:rPr lang="en-US" b="1" dirty="0"/>
              <a:t> Artifactory or as Components in UCD’s </a:t>
            </a:r>
            <a:r>
              <a:rPr lang="en-US" b="1" dirty="0" err="1"/>
              <a:t>CodeStation</a:t>
            </a:r>
            <a:endParaRPr lang="en-US" dirty="0"/>
          </a:p>
        </p:txBody>
      </p:sp>
      <p:sp>
        <p:nvSpPr>
          <p:cNvPr id="3" name="Content Placeholder 2">
            <a:extLst>
              <a:ext uri="{FF2B5EF4-FFF2-40B4-BE49-F238E27FC236}">
                <a16:creationId xmlns:a16="http://schemas.microsoft.com/office/drawing/2014/main" id="{1E0D28C7-7836-8448-A4BF-F3FEB1A804F9}"/>
              </a:ext>
            </a:extLst>
          </p:cNvPr>
          <p:cNvSpPr>
            <a:spLocks noGrp="1"/>
          </p:cNvSpPr>
          <p:nvPr>
            <p:ph sz="quarter" idx="13"/>
          </p:nvPr>
        </p:nvSpPr>
        <p:spPr>
          <a:xfrm>
            <a:off x="2424697" y="1120588"/>
            <a:ext cx="6315891" cy="3663191"/>
          </a:xfrm>
        </p:spPr>
        <p:txBody>
          <a:bodyPr>
            <a:normAutofit lnSpcReduction="10000"/>
          </a:bodyPr>
          <a:lstStyle/>
          <a:p>
            <a:r>
              <a:rPr lang="en-US" sz="1500" dirty="0"/>
              <a:t>Artifact repositories focus on storing and </a:t>
            </a:r>
            <a:r>
              <a:rPr lang="en-US" sz="1500" b="1" dirty="0"/>
              <a:t>versioning</a:t>
            </a:r>
            <a:r>
              <a:rPr lang="en-US" sz="1500" dirty="0"/>
              <a:t> the build results along with their metadata and necessary information to trace back to the change(s) in the version control system.</a:t>
            </a:r>
          </a:p>
          <a:p>
            <a:r>
              <a:rPr lang="en-US" sz="1500" dirty="0"/>
              <a:t>The artifact repository contains a complete </a:t>
            </a:r>
            <a:r>
              <a:rPr lang="en-US" sz="1500" b="1" dirty="0"/>
              <a:t>history</a:t>
            </a:r>
            <a:r>
              <a:rPr lang="en-US" sz="1500" dirty="0"/>
              <a:t> of packages, and therefore also provides access to older versions for example for </a:t>
            </a:r>
            <a:r>
              <a:rPr lang="en-US" sz="1800" b="1" dirty="0">
                <a:highlight>
                  <a:srgbClr val="C0C0C0"/>
                </a:highlight>
              </a:rPr>
              <a:t>rollback</a:t>
            </a:r>
            <a:r>
              <a:rPr lang="en-US" sz="1600" dirty="0">
                <a:highlight>
                  <a:srgbClr val="C0C0C0"/>
                </a:highlight>
              </a:rPr>
              <a:t>.</a:t>
            </a:r>
            <a:endParaRPr lang="en-US" sz="1500" dirty="0">
              <a:highlight>
                <a:srgbClr val="C0C0C0"/>
              </a:highlight>
            </a:endParaRPr>
          </a:p>
          <a:p>
            <a:r>
              <a:rPr lang="en-US" sz="1500" dirty="0"/>
              <a:t>It is expected to be the single point of truth for binaries.</a:t>
            </a:r>
          </a:p>
          <a:p>
            <a:r>
              <a:rPr lang="en-US" sz="1500" dirty="0"/>
              <a:t>It acts like a proxy for the deployment manager to deploy the artifacts to the runtime environments.</a:t>
            </a:r>
          </a:p>
          <a:p>
            <a:r>
              <a:rPr lang="en-US" sz="1700" dirty="0">
                <a:highlight>
                  <a:srgbClr val="C0C0C0"/>
                </a:highlight>
              </a:rPr>
              <a:t>It is a key element to implement the CI/CD pipeline and </a:t>
            </a:r>
            <a:r>
              <a:rPr lang="en-US" sz="1700" b="1" dirty="0">
                <a:highlight>
                  <a:srgbClr val="C0C0C0"/>
                </a:highlight>
              </a:rPr>
              <a:t>decouples version control systems from the actual execution environments</a:t>
            </a:r>
          </a:p>
          <a:p>
            <a:r>
              <a:rPr lang="en-US" sz="1500" dirty="0"/>
              <a:t>Today, popular artifact repositories include products such as </a:t>
            </a:r>
            <a:r>
              <a:rPr lang="en-US" sz="1500" dirty="0" err="1"/>
              <a:t>JFrog</a:t>
            </a:r>
            <a:r>
              <a:rPr lang="en-US" sz="1500" dirty="0"/>
              <a:t> Artifactory or Nexus.</a:t>
            </a:r>
          </a:p>
        </p:txBody>
      </p:sp>
      <p:sp>
        <p:nvSpPr>
          <p:cNvPr id="4" name="Rectangle: Rounded Corners 34">
            <a:extLst>
              <a:ext uri="{FF2B5EF4-FFF2-40B4-BE49-F238E27FC236}">
                <a16:creationId xmlns:a16="http://schemas.microsoft.com/office/drawing/2014/main" id="{55240C84-FB60-114A-B1DB-08DA546C4A92}"/>
              </a:ext>
            </a:extLst>
          </p:cNvPr>
          <p:cNvSpPr/>
          <p:nvPr/>
        </p:nvSpPr>
        <p:spPr>
          <a:xfrm>
            <a:off x="507525" y="1323185"/>
            <a:ext cx="1634447" cy="3460594"/>
          </a:xfrm>
          <a:prstGeom prst="roundRect">
            <a:avLst/>
          </a:prstGeom>
          <a:solidFill>
            <a:srgbClr val="283AC9"/>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algn="ctr" defTabSz="685800"/>
            <a:r>
              <a:rPr lang="en-US" sz="900" b="1" dirty="0">
                <a:solidFill>
                  <a:srgbClr val="FFFFFF"/>
                </a:solidFill>
                <a:latin typeface="Arial"/>
                <a:cs typeface="Arial"/>
              </a:rPr>
              <a:t>Artifact Repository</a:t>
            </a:r>
          </a:p>
        </p:txBody>
      </p:sp>
      <p:sp>
        <p:nvSpPr>
          <p:cNvPr id="5" name="Rectangle: Rounded Corners 65">
            <a:extLst>
              <a:ext uri="{FF2B5EF4-FFF2-40B4-BE49-F238E27FC236}">
                <a16:creationId xmlns:a16="http://schemas.microsoft.com/office/drawing/2014/main" id="{32912BAB-CDD4-BC4F-B7A4-21C18F396318}"/>
              </a:ext>
            </a:extLst>
          </p:cNvPr>
          <p:cNvSpPr/>
          <p:nvPr/>
        </p:nvSpPr>
        <p:spPr>
          <a:xfrm>
            <a:off x="790251" y="1788516"/>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err="1">
                <a:solidFill>
                  <a:prstClr val="black">
                    <a:lumMod val="85000"/>
                    <a:lumOff val="15000"/>
                  </a:prstClr>
                </a:solidFill>
                <a:latin typeface="Arial"/>
              </a:rPr>
              <a:t>JFrog</a:t>
            </a:r>
            <a:r>
              <a:rPr lang="en-US" sz="750" kern="0" dirty="0">
                <a:solidFill>
                  <a:prstClr val="black">
                    <a:lumMod val="85000"/>
                    <a:lumOff val="15000"/>
                  </a:prstClr>
                </a:solidFill>
                <a:latin typeface="Arial"/>
              </a:rPr>
              <a:t> Artifactory</a:t>
            </a:r>
          </a:p>
        </p:txBody>
      </p:sp>
      <p:pic>
        <p:nvPicPr>
          <p:cNvPr id="6" name="Picture 5">
            <a:extLst>
              <a:ext uri="{FF2B5EF4-FFF2-40B4-BE49-F238E27FC236}">
                <a16:creationId xmlns:a16="http://schemas.microsoft.com/office/drawing/2014/main" id="{4A6BF5F2-D873-B14E-B81D-416376D69664}"/>
              </a:ext>
            </a:extLst>
          </p:cNvPr>
          <p:cNvPicPr>
            <a:picLocks noChangeAspect="1"/>
          </p:cNvPicPr>
          <p:nvPr/>
        </p:nvPicPr>
        <p:blipFill>
          <a:blip r:embed="rId3"/>
          <a:stretch>
            <a:fillRect/>
          </a:stretch>
        </p:blipFill>
        <p:spPr>
          <a:xfrm>
            <a:off x="774728" y="1828932"/>
            <a:ext cx="1080136" cy="358605"/>
          </a:xfrm>
          <a:prstGeom prst="rect">
            <a:avLst/>
          </a:prstGeom>
        </p:spPr>
      </p:pic>
      <p:sp>
        <p:nvSpPr>
          <p:cNvPr id="7" name="Rectangle: Rounded Corners 65">
            <a:extLst>
              <a:ext uri="{FF2B5EF4-FFF2-40B4-BE49-F238E27FC236}">
                <a16:creationId xmlns:a16="http://schemas.microsoft.com/office/drawing/2014/main" id="{3759B518-DEE3-F049-AE5E-E1808D8CCFB3}"/>
              </a:ext>
            </a:extLst>
          </p:cNvPr>
          <p:cNvSpPr/>
          <p:nvPr/>
        </p:nvSpPr>
        <p:spPr>
          <a:xfrm>
            <a:off x="805774" y="2693285"/>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err="1">
                <a:solidFill>
                  <a:prstClr val="black">
                    <a:lumMod val="85000"/>
                    <a:lumOff val="15000"/>
                  </a:prstClr>
                </a:solidFill>
                <a:latin typeface="Arial"/>
              </a:rPr>
              <a:t>Sonartype</a:t>
            </a:r>
            <a:r>
              <a:rPr lang="en-US" sz="750" kern="0" dirty="0">
                <a:solidFill>
                  <a:prstClr val="black">
                    <a:lumMod val="85000"/>
                    <a:lumOff val="15000"/>
                  </a:prstClr>
                </a:solidFill>
                <a:latin typeface="Arial"/>
              </a:rPr>
              <a:t> Nexus</a:t>
            </a:r>
          </a:p>
        </p:txBody>
      </p:sp>
      <p:sp>
        <p:nvSpPr>
          <p:cNvPr id="9" name="Rectangle: Rounded Corners 65">
            <a:extLst>
              <a:ext uri="{FF2B5EF4-FFF2-40B4-BE49-F238E27FC236}">
                <a16:creationId xmlns:a16="http://schemas.microsoft.com/office/drawing/2014/main" id="{42281648-F942-8C41-ACFB-C8AFDA155051}"/>
              </a:ext>
            </a:extLst>
          </p:cNvPr>
          <p:cNvSpPr/>
          <p:nvPr/>
        </p:nvSpPr>
        <p:spPr>
          <a:xfrm>
            <a:off x="805774" y="3638469"/>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algn="ctr" defTabSz="342894">
              <a:defRPr/>
            </a:pPr>
            <a:endParaRPr lang="en-US" sz="750" kern="0" dirty="0">
              <a:solidFill>
                <a:prstClr val="black">
                  <a:lumMod val="85000"/>
                  <a:lumOff val="15000"/>
                </a:prstClr>
              </a:solidFill>
              <a:latin typeface="Arial"/>
            </a:endParaRPr>
          </a:p>
          <a:p>
            <a:pPr algn="ctr" defTabSz="342894">
              <a:defRPr/>
            </a:pPr>
            <a:endParaRPr lang="en-US" sz="750" kern="0" dirty="0">
              <a:solidFill>
                <a:prstClr val="black">
                  <a:lumMod val="85000"/>
                  <a:lumOff val="15000"/>
                </a:prstClr>
              </a:solidFill>
              <a:latin typeface="Arial"/>
            </a:endParaRPr>
          </a:p>
          <a:p>
            <a:pPr algn="ctr" defTabSz="342894">
              <a:defRPr/>
            </a:pPr>
            <a:r>
              <a:rPr lang="en-US" sz="750" kern="0" dirty="0">
                <a:solidFill>
                  <a:prstClr val="black">
                    <a:lumMod val="85000"/>
                    <a:lumOff val="15000"/>
                  </a:prstClr>
                </a:solidFill>
                <a:latin typeface="Arial"/>
              </a:rPr>
              <a:t>Deploy </a:t>
            </a:r>
            <a:r>
              <a:rPr lang="en-US" sz="750" kern="0" dirty="0" err="1">
                <a:solidFill>
                  <a:prstClr val="black">
                    <a:lumMod val="85000"/>
                    <a:lumOff val="15000"/>
                  </a:prstClr>
                </a:solidFill>
                <a:latin typeface="Arial"/>
              </a:rPr>
              <a:t>Codestation</a:t>
            </a:r>
            <a:endParaRPr lang="en-US" sz="750" kern="0" dirty="0">
              <a:solidFill>
                <a:prstClr val="black">
                  <a:lumMod val="85000"/>
                  <a:lumOff val="15000"/>
                </a:prstClr>
              </a:solidFill>
              <a:latin typeface="Arial"/>
            </a:endParaRPr>
          </a:p>
        </p:txBody>
      </p:sp>
      <p:pic>
        <p:nvPicPr>
          <p:cNvPr id="11" name="Picture 10">
            <a:extLst>
              <a:ext uri="{FF2B5EF4-FFF2-40B4-BE49-F238E27FC236}">
                <a16:creationId xmlns:a16="http://schemas.microsoft.com/office/drawing/2014/main" id="{DE433D20-3C2B-004C-925F-AD82151D33BF}"/>
              </a:ext>
            </a:extLst>
          </p:cNvPr>
          <p:cNvPicPr>
            <a:picLocks noChangeAspect="1"/>
          </p:cNvPicPr>
          <p:nvPr/>
        </p:nvPicPr>
        <p:blipFill>
          <a:blip r:embed="rId4"/>
          <a:stretch>
            <a:fillRect/>
          </a:stretch>
        </p:blipFill>
        <p:spPr>
          <a:xfrm>
            <a:off x="880046" y="2866125"/>
            <a:ext cx="900545" cy="134661"/>
          </a:xfrm>
          <a:prstGeom prst="rect">
            <a:avLst/>
          </a:prstGeom>
        </p:spPr>
      </p:pic>
      <p:pic>
        <p:nvPicPr>
          <p:cNvPr id="12" name="Picture 11">
            <a:extLst>
              <a:ext uri="{FF2B5EF4-FFF2-40B4-BE49-F238E27FC236}">
                <a16:creationId xmlns:a16="http://schemas.microsoft.com/office/drawing/2014/main" id="{A665344C-EAB0-8346-B323-A4E781406CB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46223" y="3795969"/>
            <a:ext cx="834368" cy="168986"/>
          </a:xfrm>
          <a:prstGeom prst="rect">
            <a:avLst/>
          </a:prstGeom>
        </p:spPr>
      </p:pic>
    </p:spTree>
    <p:extLst>
      <p:ext uri="{BB962C8B-B14F-4D97-AF65-F5344CB8AC3E}">
        <p14:creationId xmlns:p14="http://schemas.microsoft.com/office/powerpoint/2010/main" val="237251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4AC92-A9BF-9642-B449-A68027D4EF53}"/>
              </a:ext>
            </a:extLst>
          </p:cNvPr>
          <p:cNvSpPr>
            <a:spLocks noGrp="1"/>
          </p:cNvSpPr>
          <p:nvPr>
            <p:ph type="title"/>
          </p:nvPr>
        </p:nvSpPr>
        <p:spPr>
          <a:xfrm>
            <a:off x="0" y="143354"/>
            <a:ext cx="9144000" cy="774563"/>
          </a:xfrm>
        </p:spPr>
        <p:txBody>
          <a:bodyPr/>
          <a:lstStyle/>
          <a:p>
            <a:r>
              <a:rPr lang="en-US" b="1" dirty="0"/>
              <a:t>Why is decoupling Important?</a:t>
            </a:r>
            <a:endParaRPr lang="en-US" dirty="0"/>
          </a:p>
        </p:txBody>
      </p:sp>
      <p:sp>
        <p:nvSpPr>
          <p:cNvPr id="3" name="Content Placeholder 2">
            <a:extLst>
              <a:ext uri="{FF2B5EF4-FFF2-40B4-BE49-F238E27FC236}">
                <a16:creationId xmlns:a16="http://schemas.microsoft.com/office/drawing/2014/main" id="{1E0D28C7-7836-8448-A4BF-F3FEB1A804F9}"/>
              </a:ext>
            </a:extLst>
          </p:cNvPr>
          <p:cNvSpPr>
            <a:spLocks noGrp="1"/>
          </p:cNvSpPr>
          <p:nvPr>
            <p:ph sz="quarter" idx="13"/>
          </p:nvPr>
        </p:nvSpPr>
        <p:spPr>
          <a:xfrm>
            <a:off x="159503" y="1150913"/>
            <a:ext cx="8295180" cy="3849233"/>
          </a:xfrm>
        </p:spPr>
        <p:txBody>
          <a:bodyPr>
            <a:normAutofit/>
          </a:bodyPr>
          <a:lstStyle/>
          <a:p>
            <a:pPr>
              <a:buFontTx/>
              <a:buChar char="-"/>
            </a:pPr>
            <a:r>
              <a:rPr lang="en-US" sz="2400" dirty="0"/>
              <a:t>Traditionally  source and runtime artifacts (load modules) where packaged and deployed together for lots of reasons</a:t>
            </a:r>
          </a:p>
          <a:p>
            <a:pPr>
              <a:buFontTx/>
              <a:buChar char="-"/>
            </a:pPr>
            <a:r>
              <a:rPr lang="en-US" sz="2400" dirty="0"/>
              <a:t>The goal of a sound DevOps solution is to split (decouple) Source and runtime </a:t>
            </a:r>
          </a:p>
          <a:p>
            <a:pPr>
              <a:buFontTx/>
              <a:buChar char="-"/>
            </a:pPr>
            <a:r>
              <a:rPr lang="en-US" sz="2400" dirty="0"/>
              <a:t>To simplify and exploit deployment across a wider range of runtimes (Real or virtual host)  that are on-perm or in the cloud. </a:t>
            </a:r>
          </a:p>
          <a:p>
            <a:pPr>
              <a:buFontTx/>
              <a:buChar char="-"/>
            </a:pPr>
            <a:r>
              <a:rPr lang="en-US" sz="2400" i="1" dirty="0"/>
              <a:t>Convincing clients that decoupling is good may be a challenge (change can be hard for some)</a:t>
            </a:r>
          </a:p>
          <a:p>
            <a:endParaRPr lang="en-US" sz="2000" dirty="0"/>
          </a:p>
        </p:txBody>
      </p:sp>
    </p:spTree>
    <p:extLst>
      <p:ext uri="{BB962C8B-B14F-4D97-AF65-F5344CB8AC3E}">
        <p14:creationId xmlns:p14="http://schemas.microsoft.com/office/powerpoint/2010/main" val="895464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1C296746-645E-4EE6-993A-BEB51EF8D058}"/>
              </a:ext>
            </a:extLst>
          </p:cNvPr>
          <p:cNvSpPr/>
          <p:nvPr/>
        </p:nvSpPr>
        <p:spPr>
          <a:xfrm>
            <a:off x="6506468" y="333374"/>
            <a:ext cx="2637531" cy="4448175"/>
          </a:xfrm>
          <a:prstGeom prst="round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Rounded Corners 71">
            <a:extLst>
              <a:ext uri="{FF2B5EF4-FFF2-40B4-BE49-F238E27FC236}">
                <a16:creationId xmlns:a16="http://schemas.microsoft.com/office/drawing/2014/main" id="{737BF6BD-F211-4018-BB87-05DFB5946F36}"/>
              </a:ext>
            </a:extLst>
          </p:cNvPr>
          <p:cNvSpPr/>
          <p:nvPr/>
        </p:nvSpPr>
        <p:spPr>
          <a:xfrm>
            <a:off x="499852" y="535564"/>
            <a:ext cx="1802717" cy="188303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a:solidFill>
                <a:prstClr val="white"/>
              </a:solidFill>
              <a:latin typeface="Calibri" panose="020F0502020204030204"/>
            </a:endParaRPr>
          </a:p>
        </p:txBody>
      </p:sp>
      <p:sp>
        <p:nvSpPr>
          <p:cNvPr id="2" name="Title 1">
            <a:extLst>
              <a:ext uri="{FF2B5EF4-FFF2-40B4-BE49-F238E27FC236}">
                <a16:creationId xmlns:a16="http://schemas.microsoft.com/office/drawing/2014/main" id="{DBACE7C4-B936-4AA8-8946-7758696DC69B}"/>
              </a:ext>
            </a:extLst>
          </p:cNvPr>
          <p:cNvSpPr>
            <a:spLocks noGrp="1"/>
          </p:cNvSpPr>
          <p:nvPr>
            <p:ph type="title"/>
          </p:nvPr>
        </p:nvSpPr>
        <p:spPr>
          <a:xfrm>
            <a:off x="2772609" y="31019"/>
            <a:ext cx="3174918" cy="435734"/>
          </a:xfrm>
        </p:spPr>
        <p:txBody>
          <a:bodyPr>
            <a:normAutofit/>
          </a:bodyPr>
          <a:lstStyle/>
          <a:p>
            <a:r>
              <a:rPr lang="en-US" sz="2000" dirty="0">
                <a:solidFill>
                  <a:schemeClr val="bg1"/>
                </a:solidFill>
              </a:rPr>
              <a:t>Modern Z Development</a:t>
            </a:r>
          </a:p>
        </p:txBody>
      </p:sp>
      <p:sp>
        <p:nvSpPr>
          <p:cNvPr id="73" name="TextBox 72">
            <a:extLst>
              <a:ext uri="{FF2B5EF4-FFF2-40B4-BE49-F238E27FC236}">
                <a16:creationId xmlns:a16="http://schemas.microsoft.com/office/drawing/2014/main" id="{4953C283-76AC-4634-92A6-E90D4C7F38BE}"/>
              </a:ext>
            </a:extLst>
          </p:cNvPr>
          <p:cNvSpPr txBox="1"/>
          <p:nvPr/>
        </p:nvSpPr>
        <p:spPr>
          <a:xfrm>
            <a:off x="474236" y="1012652"/>
            <a:ext cx="1884119" cy="707886"/>
          </a:xfrm>
          <a:prstGeom prst="rect">
            <a:avLst/>
          </a:prstGeom>
          <a:noFill/>
        </p:spPr>
        <p:txBody>
          <a:bodyPr wrap="square" rtlCol="0">
            <a:spAutoFit/>
          </a:bodyPr>
          <a:lstStyle/>
          <a:p>
            <a:pPr defTabSz="685800"/>
            <a:r>
              <a:rPr lang="en-US" sz="1000" b="1" i="1" dirty="0">
                <a:solidFill>
                  <a:prstClr val="black"/>
                </a:solidFill>
                <a:latin typeface="Calibri" panose="020F0502020204030204"/>
              </a:rPr>
              <a:t>. Automated </a:t>
            </a:r>
            <a:r>
              <a:rPr lang="en-US" sz="1000" dirty="0">
                <a:solidFill>
                  <a:prstClr val="black"/>
                </a:solidFill>
                <a:latin typeface="Calibri" panose="020F0502020204030204"/>
              </a:rPr>
              <a:t>Impact Analysis</a:t>
            </a:r>
          </a:p>
          <a:p>
            <a:pPr defTabSz="685800"/>
            <a:r>
              <a:rPr lang="en-US" sz="1000" dirty="0">
                <a:solidFill>
                  <a:prstClr val="black"/>
                </a:solidFill>
                <a:latin typeface="Calibri" panose="020F0502020204030204"/>
              </a:rPr>
              <a:t>. Code Checkout &amp; packaging</a:t>
            </a:r>
          </a:p>
          <a:p>
            <a:pPr defTabSz="685800"/>
            <a:r>
              <a:rPr lang="en-US" sz="1000" i="1" dirty="0">
                <a:solidFill>
                  <a:prstClr val="black"/>
                </a:solidFill>
                <a:latin typeface="Calibri" panose="020F0502020204030204"/>
              </a:rPr>
              <a:t>. </a:t>
            </a:r>
            <a:r>
              <a:rPr lang="en-US" sz="1000" b="1" i="1" dirty="0">
                <a:solidFill>
                  <a:prstClr val="black"/>
                </a:solidFill>
                <a:latin typeface="Calibri" panose="020F0502020204030204"/>
              </a:rPr>
              <a:t>Automated</a:t>
            </a:r>
            <a:r>
              <a:rPr lang="en-US" sz="1000" i="1" dirty="0">
                <a:solidFill>
                  <a:prstClr val="black"/>
                </a:solidFill>
                <a:latin typeface="Calibri" panose="020F0502020204030204"/>
              </a:rPr>
              <a:t> </a:t>
            </a:r>
            <a:r>
              <a:rPr lang="en-US" sz="1000" dirty="0">
                <a:solidFill>
                  <a:prstClr val="black"/>
                </a:solidFill>
                <a:latin typeface="Calibri" panose="020F0502020204030204"/>
              </a:rPr>
              <a:t>Test environment     </a:t>
            </a:r>
            <a:br>
              <a:rPr lang="en-US" sz="1000" dirty="0">
                <a:solidFill>
                  <a:prstClr val="black"/>
                </a:solidFill>
                <a:latin typeface="Calibri" panose="020F0502020204030204"/>
              </a:rPr>
            </a:br>
            <a:r>
              <a:rPr lang="en-US" sz="1000" dirty="0">
                <a:solidFill>
                  <a:prstClr val="black"/>
                </a:solidFill>
                <a:latin typeface="Calibri" panose="020F0502020204030204"/>
              </a:rPr>
              <a:t>  buildout</a:t>
            </a:r>
          </a:p>
        </p:txBody>
      </p:sp>
      <p:sp>
        <p:nvSpPr>
          <p:cNvPr id="79" name="TextBox 78">
            <a:extLst>
              <a:ext uri="{FF2B5EF4-FFF2-40B4-BE49-F238E27FC236}">
                <a16:creationId xmlns:a16="http://schemas.microsoft.com/office/drawing/2014/main" id="{AC6C8B23-9222-45C0-AEED-C76A63BFF50C}"/>
              </a:ext>
            </a:extLst>
          </p:cNvPr>
          <p:cNvSpPr txBox="1"/>
          <p:nvPr/>
        </p:nvSpPr>
        <p:spPr>
          <a:xfrm>
            <a:off x="547891" y="561240"/>
            <a:ext cx="1782571" cy="307777"/>
          </a:xfrm>
          <a:prstGeom prst="rect">
            <a:avLst/>
          </a:prstGeom>
          <a:noFill/>
          <a:ln>
            <a:noFill/>
          </a:ln>
        </p:spPr>
        <p:txBody>
          <a:bodyPr wrap="square" rtlCol="0">
            <a:spAutoFit/>
          </a:bodyPr>
          <a:lstStyle/>
          <a:p>
            <a:pPr algn="ctr" defTabSz="685800"/>
            <a:r>
              <a:rPr lang="en-US" sz="1400" b="1" dirty="0">
                <a:solidFill>
                  <a:prstClr val="black"/>
                </a:solidFill>
                <a:latin typeface="Calibri" panose="020F0502020204030204"/>
              </a:rPr>
              <a:t>Analysis &amp; Planning </a:t>
            </a:r>
          </a:p>
        </p:txBody>
      </p:sp>
      <p:sp>
        <p:nvSpPr>
          <p:cNvPr id="128" name="TextBox 127">
            <a:extLst>
              <a:ext uri="{FF2B5EF4-FFF2-40B4-BE49-F238E27FC236}">
                <a16:creationId xmlns:a16="http://schemas.microsoft.com/office/drawing/2014/main" id="{55932F60-44C0-4A52-B542-9C9E897E18A9}"/>
              </a:ext>
            </a:extLst>
          </p:cNvPr>
          <p:cNvSpPr txBox="1"/>
          <p:nvPr/>
        </p:nvSpPr>
        <p:spPr>
          <a:xfrm>
            <a:off x="578230" y="1774053"/>
            <a:ext cx="772663" cy="415498"/>
          </a:xfrm>
          <a:prstGeom prst="rect">
            <a:avLst/>
          </a:prstGeom>
          <a:solidFill>
            <a:schemeClr val="bg1">
              <a:lumMod val="65000"/>
            </a:schemeClr>
          </a:solidFill>
          <a:ln>
            <a:noFill/>
          </a:ln>
        </p:spPr>
        <p:txBody>
          <a:bodyPr wrap="square" rtlCol="0">
            <a:spAutoFit/>
          </a:bodyPr>
          <a:lstStyle/>
          <a:p>
            <a:pPr algn="ctr" defTabSz="685800"/>
            <a:r>
              <a:rPr lang="en-US" sz="1000" dirty="0">
                <a:solidFill>
                  <a:prstClr val="black"/>
                </a:solidFill>
                <a:latin typeface="Calibri" panose="020F0502020204030204"/>
              </a:rPr>
              <a:t>Distributed SCM</a:t>
            </a:r>
          </a:p>
        </p:txBody>
      </p:sp>
      <p:sp>
        <p:nvSpPr>
          <p:cNvPr id="171" name="TextBox 170">
            <a:extLst>
              <a:ext uri="{FF2B5EF4-FFF2-40B4-BE49-F238E27FC236}">
                <a16:creationId xmlns:a16="http://schemas.microsoft.com/office/drawing/2014/main" id="{AC0D1F19-7C93-4A5D-94A6-BACE8718907E}"/>
              </a:ext>
            </a:extLst>
          </p:cNvPr>
          <p:cNvSpPr txBox="1"/>
          <p:nvPr/>
        </p:nvSpPr>
        <p:spPr>
          <a:xfrm>
            <a:off x="192281" y="2588291"/>
            <a:ext cx="2257265" cy="1938992"/>
          </a:xfrm>
          <a:prstGeom prst="rect">
            <a:avLst/>
          </a:prstGeom>
          <a:solidFill>
            <a:schemeClr val="accent1">
              <a:lumMod val="20000"/>
              <a:lumOff val="80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685800"/>
            <a:r>
              <a:rPr lang="en-US" sz="1200" dirty="0">
                <a:solidFill>
                  <a:prstClr val="black"/>
                </a:solidFill>
                <a:latin typeface="Calibri" panose="020F0502020204030204"/>
              </a:rPr>
              <a:t>A modern DevOps workflow is founded on sound Agile practices and leverages tools and skills to streamline  all phases of the process.  It fosters a culture of cooperation and efficiency across all levels of support – Business Partners,  Developers, QA, Release Engineers and Operations.</a:t>
            </a:r>
          </a:p>
        </p:txBody>
      </p:sp>
      <p:grpSp>
        <p:nvGrpSpPr>
          <p:cNvPr id="4" name="Group 3">
            <a:extLst>
              <a:ext uri="{FF2B5EF4-FFF2-40B4-BE49-F238E27FC236}">
                <a16:creationId xmlns:a16="http://schemas.microsoft.com/office/drawing/2014/main" id="{D1AED5BD-3388-480C-AD18-8CF220CC457D}"/>
              </a:ext>
            </a:extLst>
          </p:cNvPr>
          <p:cNvGrpSpPr/>
          <p:nvPr/>
        </p:nvGrpSpPr>
        <p:grpSpPr>
          <a:xfrm>
            <a:off x="1513966" y="557099"/>
            <a:ext cx="4908301" cy="1865037"/>
            <a:chOff x="1984527" y="741272"/>
            <a:chExt cx="6544401" cy="2486716"/>
          </a:xfrm>
        </p:grpSpPr>
        <p:grpSp>
          <p:nvGrpSpPr>
            <p:cNvPr id="6" name="Group 5">
              <a:extLst>
                <a:ext uri="{FF2B5EF4-FFF2-40B4-BE49-F238E27FC236}">
                  <a16:creationId xmlns:a16="http://schemas.microsoft.com/office/drawing/2014/main" id="{A0E0885E-E8F3-41F2-8105-2620B71E2729}"/>
                </a:ext>
              </a:extLst>
            </p:cNvPr>
            <p:cNvGrpSpPr/>
            <p:nvPr/>
          </p:nvGrpSpPr>
          <p:grpSpPr>
            <a:xfrm>
              <a:off x="1984527" y="741272"/>
              <a:ext cx="6544401" cy="2486716"/>
              <a:chOff x="368294" y="3539553"/>
              <a:chExt cx="6544401" cy="2486716"/>
            </a:xfrm>
          </p:grpSpPr>
          <p:sp>
            <p:nvSpPr>
              <p:cNvPr id="109" name="Rectangle: Rounded Corners 108">
                <a:extLst>
                  <a:ext uri="{FF2B5EF4-FFF2-40B4-BE49-F238E27FC236}">
                    <a16:creationId xmlns:a16="http://schemas.microsoft.com/office/drawing/2014/main" id="{5ADF144A-614B-49C2-8D98-ADBD2017C5EC}"/>
                  </a:ext>
                </a:extLst>
              </p:cNvPr>
              <p:cNvSpPr/>
              <p:nvPr/>
            </p:nvSpPr>
            <p:spPr>
              <a:xfrm>
                <a:off x="1648215" y="3539553"/>
                <a:ext cx="5264480" cy="2486716"/>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a:solidFill>
                    <a:prstClr val="white"/>
                  </a:solidFill>
                  <a:latin typeface="Calibri" panose="020F0502020204030204"/>
                </a:endParaRPr>
              </a:p>
            </p:txBody>
          </p:sp>
          <p:sp>
            <p:nvSpPr>
              <p:cNvPr id="125" name="TextBox 124">
                <a:extLst>
                  <a:ext uri="{FF2B5EF4-FFF2-40B4-BE49-F238E27FC236}">
                    <a16:creationId xmlns:a16="http://schemas.microsoft.com/office/drawing/2014/main" id="{2C86242B-4ABD-4CE1-A5CC-E8118F031F5D}"/>
                  </a:ext>
                </a:extLst>
              </p:cNvPr>
              <p:cNvSpPr txBox="1"/>
              <p:nvPr/>
            </p:nvSpPr>
            <p:spPr>
              <a:xfrm>
                <a:off x="1849077" y="3884060"/>
                <a:ext cx="962497" cy="410369"/>
              </a:xfrm>
              <a:prstGeom prst="rect">
                <a:avLst/>
              </a:prstGeom>
              <a:noFill/>
            </p:spPr>
            <p:txBody>
              <a:bodyPr wrap="square" rtlCol="0">
                <a:spAutoFit/>
              </a:bodyPr>
              <a:lstStyle/>
              <a:p>
                <a:pPr algn="ctr" defTabSz="685800"/>
                <a:r>
                  <a:rPr lang="en-US" sz="700" b="1" dirty="0">
                    <a:solidFill>
                      <a:prstClr val="black"/>
                    </a:solidFill>
                    <a:latin typeface="Calibri" panose="020F0502020204030204"/>
                  </a:rPr>
                  <a:t>Developers</a:t>
                </a:r>
              </a:p>
              <a:p>
                <a:pPr algn="ctr" defTabSz="685800"/>
                <a:r>
                  <a:rPr lang="en-US" sz="700" b="1" dirty="0">
                    <a:solidFill>
                      <a:prstClr val="black"/>
                    </a:solidFill>
                    <a:latin typeface="Calibri" panose="020F0502020204030204"/>
                  </a:rPr>
                  <a:t>Sprints</a:t>
                </a:r>
              </a:p>
            </p:txBody>
          </p:sp>
          <p:sp>
            <p:nvSpPr>
              <p:cNvPr id="75" name="Flowchart: Magnetic Disk 74">
                <a:extLst>
                  <a:ext uri="{FF2B5EF4-FFF2-40B4-BE49-F238E27FC236}">
                    <a16:creationId xmlns:a16="http://schemas.microsoft.com/office/drawing/2014/main" id="{E4BAFCFF-CFDE-427C-8DCF-C7E944CB10CB}"/>
                  </a:ext>
                </a:extLst>
              </p:cNvPr>
              <p:cNvSpPr/>
              <p:nvPr/>
            </p:nvSpPr>
            <p:spPr>
              <a:xfrm>
                <a:off x="368294" y="5133294"/>
                <a:ext cx="636201" cy="592737"/>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r>
                  <a:rPr lang="en-US" sz="1100" dirty="0">
                    <a:solidFill>
                      <a:prstClr val="black"/>
                    </a:solidFill>
                    <a:latin typeface="Calibri" panose="020F0502020204030204"/>
                  </a:rPr>
                  <a:t>Git</a:t>
                </a:r>
              </a:p>
            </p:txBody>
          </p:sp>
          <p:pic>
            <p:nvPicPr>
              <p:cNvPr id="154" name="Graphic 153" descr="Run">
                <a:extLst>
                  <a:ext uri="{FF2B5EF4-FFF2-40B4-BE49-F238E27FC236}">
                    <a16:creationId xmlns:a16="http://schemas.microsoft.com/office/drawing/2014/main" id="{6E71DBE0-2C16-4CA8-85F9-B4C1556276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936" y="5080636"/>
                <a:ext cx="258264" cy="269619"/>
              </a:xfrm>
              <a:prstGeom prst="rect">
                <a:avLst/>
              </a:prstGeom>
            </p:spPr>
          </p:pic>
          <p:pic>
            <p:nvPicPr>
              <p:cNvPr id="157" name="Graphic 156" descr="Run">
                <a:extLst>
                  <a:ext uri="{FF2B5EF4-FFF2-40B4-BE49-F238E27FC236}">
                    <a16:creationId xmlns:a16="http://schemas.microsoft.com/office/drawing/2014/main" id="{79652967-C3AC-49C5-8B2E-4F0227C46F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751" y="5412059"/>
                <a:ext cx="263215" cy="269619"/>
              </a:xfrm>
              <a:prstGeom prst="rect">
                <a:avLst/>
              </a:prstGeom>
            </p:spPr>
          </p:pic>
          <p:pic>
            <p:nvPicPr>
              <p:cNvPr id="160" name="Graphic 159" descr="Run">
                <a:extLst>
                  <a:ext uri="{FF2B5EF4-FFF2-40B4-BE49-F238E27FC236}">
                    <a16:creationId xmlns:a16="http://schemas.microsoft.com/office/drawing/2014/main" id="{BFF524E5-F4B0-42BC-B2D3-912A855B7E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26" y="4747146"/>
                <a:ext cx="279411" cy="269619"/>
              </a:xfrm>
              <a:prstGeom prst="rect">
                <a:avLst/>
              </a:prstGeom>
            </p:spPr>
          </p:pic>
          <p:grpSp>
            <p:nvGrpSpPr>
              <p:cNvPr id="46" name="Group 45">
                <a:extLst>
                  <a:ext uri="{FF2B5EF4-FFF2-40B4-BE49-F238E27FC236}">
                    <a16:creationId xmlns:a16="http://schemas.microsoft.com/office/drawing/2014/main" id="{27BF88F8-C8AC-41AF-B068-4383E0E1D173}"/>
                  </a:ext>
                </a:extLst>
              </p:cNvPr>
              <p:cNvGrpSpPr/>
              <p:nvPr/>
            </p:nvGrpSpPr>
            <p:grpSpPr>
              <a:xfrm>
                <a:off x="5021676" y="3883416"/>
                <a:ext cx="1820470" cy="2035149"/>
                <a:chOff x="4758732" y="1207883"/>
                <a:chExt cx="1820470" cy="2649026"/>
              </a:xfrm>
              <a:solidFill>
                <a:schemeClr val="bg1">
                  <a:lumMod val="65000"/>
                </a:schemeClr>
              </a:solidFill>
            </p:grpSpPr>
            <p:sp>
              <p:nvSpPr>
                <p:cNvPr id="110" name="Rectangle: Rounded Corners 109">
                  <a:extLst>
                    <a:ext uri="{FF2B5EF4-FFF2-40B4-BE49-F238E27FC236}">
                      <a16:creationId xmlns:a16="http://schemas.microsoft.com/office/drawing/2014/main" id="{DBB64806-7B22-44C2-AD18-51E4AECEF22D}"/>
                    </a:ext>
                  </a:extLst>
                </p:cNvPr>
                <p:cNvSpPr/>
                <p:nvPr/>
              </p:nvSpPr>
              <p:spPr>
                <a:xfrm>
                  <a:off x="4802014" y="1207883"/>
                  <a:ext cx="1748947" cy="2649026"/>
                </a:xfrm>
                <a:prstGeom prst="round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a:solidFill>
                      <a:prstClr val="white"/>
                    </a:solidFill>
                    <a:latin typeface="Calibri" panose="020F0502020204030204"/>
                  </a:endParaRPr>
                </a:p>
              </p:txBody>
            </p:sp>
            <p:graphicFrame>
              <p:nvGraphicFramePr>
                <p:cNvPr id="3" name="Diagram 2">
                  <a:extLst>
                    <a:ext uri="{FF2B5EF4-FFF2-40B4-BE49-F238E27FC236}">
                      <a16:creationId xmlns:a16="http://schemas.microsoft.com/office/drawing/2014/main" id="{5910BE1A-91CD-4717-A417-02BDFED4FC8D}"/>
                    </a:ext>
                  </a:extLst>
                </p:cNvPr>
                <p:cNvGraphicFramePr/>
                <p:nvPr/>
              </p:nvGraphicFramePr>
              <p:xfrm>
                <a:off x="4758732" y="1738900"/>
                <a:ext cx="1820470" cy="1745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5" name="TextBox 114">
                  <a:extLst>
                    <a:ext uri="{FF2B5EF4-FFF2-40B4-BE49-F238E27FC236}">
                      <a16:creationId xmlns:a16="http://schemas.microsoft.com/office/drawing/2014/main" id="{E99F3118-6477-4452-A2F4-5CB23A0659D5}"/>
                    </a:ext>
                  </a:extLst>
                </p:cNvPr>
                <p:cNvSpPr txBox="1"/>
                <p:nvPr/>
              </p:nvSpPr>
              <p:spPr>
                <a:xfrm>
                  <a:off x="4921400" y="1318989"/>
                  <a:ext cx="1464495" cy="454028"/>
                </a:xfrm>
                <a:prstGeom prst="rect">
                  <a:avLst/>
                </a:prstGeom>
                <a:grpFill/>
                <a:ln>
                  <a:noFill/>
                </a:ln>
              </p:spPr>
              <p:txBody>
                <a:bodyPr wrap="square" rtlCol="0">
                  <a:spAutoFit/>
                </a:bodyPr>
                <a:lstStyle/>
                <a:p>
                  <a:pPr algn="ctr" defTabSz="685800"/>
                  <a:r>
                    <a:rPr lang="en-US" sz="1100" dirty="0">
                      <a:solidFill>
                        <a:prstClr val="black"/>
                      </a:solidFill>
                      <a:latin typeface="Calibri" panose="020F0502020204030204"/>
                    </a:rPr>
                    <a:t>CI - </a:t>
                  </a:r>
                  <a:r>
                    <a:rPr lang="en-US" sz="900" b="1" dirty="0">
                      <a:solidFill>
                        <a:prstClr val="black"/>
                      </a:solidFill>
                      <a:latin typeface="Calibri" panose="020F0502020204030204"/>
                    </a:rPr>
                    <a:t>User Builds</a:t>
                  </a:r>
                </a:p>
              </p:txBody>
            </p:sp>
          </p:grpSp>
        </p:grpSp>
        <p:sp>
          <p:nvSpPr>
            <p:cNvPr id="200" name="Rectangle: Rounded Corners 199">
              <a:extLst>
                <a:ext uri="{FF2B5EF4-FFF2-40B4-BE49-F238E27FC236}">
                  <a16:creationId xmlns:a16="http://schemas.microsoft.com/office/drawing/2014/main" id="{CA76F0C4-2EA3-4AD6-9E4F-93A4A342DDFE}"/>
                </a:ext>
              </a:extLst>
            </p:cNvPr>
            <p:cNvSpPr/>
            <p:nvPr/>
          </p:nvSpPr>
          <p:spPr>
            <a:xfrm>
              <a:off x="3725706" y="1563762"/>
              <a:ext cx="435230" cy="189680"/>
            </a:xfrm>
            <a:prstGeom prst="roundRect">
              <a:avLst/>
            </a:prstGeom>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00" dirty="0" err="1">
                  <a:solidFill>
                    <a:prstClr val="black"/>
                  </a:solidFill>
                  <a:latin typeface="Calibri" panose="020F0502020204030204"/>
                </a:rPr>
                <a:t>IDz</a:t>
              </a:r>
              <a:endParaRPr lang="en-US" sz="700" dirty="0">
                <a:solidFill>
                  <a:prstClr val="black"/>
                </a:solidFill>
                <a:latin typeface="Calibri" panose="020F0502020204030204"/>
              </a:endParaRPr>
            </a:p>
          </p:txBody>
        </p:sp>
        <p:grpSp>
          <p:nvGrpSpPr>
            <p:cNvPr id="14" name="Group 13">
              <a:extLst>
                <a:ext uri="{FF2B5EF4-FFF2-40B4-BE49-F238E27FC236}">
                  <a16:creationId xmlns:a16="http://schemas.microsoft.com/office/drawing/2014/main" id="{135C3DE8-24AA-42FA-AFD9-FF95DA328082}"/>
                </a:ext>
              </a:extLst>
            </p:cNvPr>
            <p:cNvGrpSpPr/>
            <p:nvPr/>
          </p:nvGrpSpPr>
          <p:grpSpPr>
            <a:xfrm>
              <a:off x="6810138" y="2949558"/>
              <a:ext cx="1623722" cy="174288"/>
              <a:chOff x="6797308" y="2883352"/>
              <a:chExt cx="1623722" cy="174288"/>
            </a:xfrm>
          </p:grpSpPr>
          <p:sp>
            <p:nvSpPr>
              <p:cNvPr id="226" name="Rectangle: Rounded Corners 225">
                <a:extLst>
                  <a:ext uri="{FF2B5EF4-FFF2-40B4-BE49-F238E27FC236}">
                    <a16:creationId xmlns:a16="http://schemas.microsoft.com/office/drawing/2014/main" id="{6F8972D4-9D88-47C8-8C93-D00C3BB7CD64}"/>
                  </a:ext>
                </a:extLst>
              </p:cNvPr>
              <p:cNvSpPr/>
              <p:nvPr/>
            </p:nvSpPr>
            <p:spPr>
              <a:xfrm>
                <a:off x="6797308" y="2885146"/>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a:solidFill>
                      <a:prstClr val="black"/>
                    </a:solidFill>
                    <a:latin typeface="Calibri" panose="020F0502020204030204"/>
                  </a:rPr>
                  <a:t>DBB</a:t>
                </a:r>
              </a:p>
            </p:txBody>
          </p:sp>
          <p:sp>
            <p:nvSpPr>
              <p:cNvPr id="227" name="Rectangle: Rounded Corners 226">
                <a:extLst>
                  <a:ext uri="{FF2B5EF4-FFF2-40B4-BE49-F238E27FC236}">
                    <a16:creationId xmlns:a16="http://schemas.microsoft.com/office/drawing/2014/main" id="{5DF296E8-E1BD-4156-B85A-825A02E0EDE8}"/>
                  </a:ext>
                </a:extLst>
              </p:cNvPr>
              <p:cNvSpPr/>
              <p:nvPr/>
            </p:nvSpPr>
            <p:spPr>
              <a:xfrm>
                <a:off x="7304399" y="2883352"/>
                <a:ext cx="588323"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a:solidFill>
                      <a:prstClr val="black"/>
                    </a:solidFill>
                    <a:latin typeface="Calibri" panose="020F0502020204030204"/>
                  </a:rPr>
                  <a:t>Groovy</a:t>
                </a:r>
              </a:p>
            </p:txBody>
          </p:sp>
          <p:sp>
            <p:nvSpPr>
              <p:cNvPr id="228" name="Rectangle: Rounded Corners 227">
                <a:extLst>
                  <a:ext uri="{FF2B5EF4-FFF2-40B4-BE49-F238E27FC236}">
                    <a16:creationId xmlns:a16="http://schemas.microsoft.com/office/drawing/2014/main" id="{6A7D78CE-3CC8-41AB-BC71-9185E7A3FA6E}"/>
                  </a:ext>
                </a:extLst>
              </p:cNvPr>
              <p:cNvSpPr/>
              <p:nvPr/>
            </p:nvSpPr>
            <p:spPr>
              <a:xfrm>
                <a:off x="7940069" y="2888225"/>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err="1">
                    <a:solidFill>
                      <a:prstClr val="black"/>
                    </a:solidFill>
                    <a:latin typeface="Calibri" panose="020F0502020204030204"/>
                  </a:rPr>
                  <a:t>zUnit</a:t>
                </a:r>
                <a:endParaRPr lang="en-US" sz="600" dirty="0">
                  <a:solidFill>
                    <a:prstClr val="black"/>
                  </a:solidFill>
                  <a:latin typeface="Calibri" panose="020F0502020204030204"/>
                </a:endParaRPr>
              </a:p>
            </p:txBody>
          </p:sp>
        </p:grpSp>
        <p:graphicFrame>
          <p:nvGraphicFramePr>
            <p:cNvPr id="112" name="Diagram 111">
              <a:extLst>
                <a:ext uri="{FF2B5EF4-FFF2-40B4-BE49-F238E27FC236}">
                  <a16:creationId xmlns:a16="http://schemas.microsoft.com/office/drawing/2014/main" id="{7A91727E-425C-4A03-A8A4-47713A04D496}"/>
                </a:ext>
              </a:extLst>
            </p:cNvPr>
            <p:cNvGraphicFramePr/>
            <p:nvPr/>
          </p:nvGraphicFramePr>
          <p:xfrm>
            <a:off x="3568120" y="1225328"/>
            <a:ext cx="3199024" cy="116376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3" name="Shape 112">
              <a:extLst>
                <a:ext uri="{FF2B5EF4-FFF2-40B4-BE49-F238E27FC236}">
                  <a16:creationId xmlns:a16="http://schemas.microsoft.com/office/drawing/2014/main" id="{D7D01AA4-1A5B-455C-90C7-4CBEB0C830A4}"/>
                </a:ext>
              </a:extLst>
            </p:cNvPr>
            <p:cNvSpPr/>
            <p:nvPr/>
          </p:nvSpPr>
          <p:spPr>
            <a:xfrm rot="975083">
              <a:off x="4679473" y="1833560"/>
              <a:ext cx="1308064" cy="723621"/>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9" name="Shape 118">
              <a:extLst>
                <a:ext uri="{FF2B5EF4-FFF2-40B4-BE49-F238E27FC236}">
                  <a16:creationId xmlns:a16="http://schemas.microsoft.com/office/drawing/2014/main" id="{75F3413A-1FD9-445D-8F80-C871016C4F92}"/>
                </a:ext>
              </a:extLst>
            </p:cNvPr>
            <p:cNvSpPr/>
            <p:nvPr/>
          </p:nvSpPr>
          <p:spPr>
            <a:xfrm rot="975083">
              <a:off x="4738995" y="2282025"/>
              <a:ext cx="936388" cy="573115"/>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4" name="Rectangle: Rounded Corners 123">
              <a:extLst>
                <a:ext uri="{FF2B5EF4-FFF2-40B4-BE49-F238E27FC236}">
                  <a16:creationId xmlns:a16="http://schemas.microsoft.com/office/drawing/2014/main" id="{B3C7C494-5BF3-4600-B2B3-2FAD5A18F47E}"/>
                </a:ext>
              </a:extLst>
            </p:cNvPr>
            <p:cNvSpPr/>
            <p:nvPr/>
          </p:nvSpPr>
          <p:spPr>
            <a:xfrm>
              <a:off x="4100396" y="3003037"/>
              <a:ext cx="870881" cy="187921"/>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700" dirty="0">
                  <a:solidFill>
                    <a:prstClr val="black"/>
                  </a:solidFill>
                  <a:latin typeface="Calibri" panose="020F0502020204030204"/>
                </a:rPr>
                <a:t>Git Hub</a:t>
              </a:r>
            </a:p>
          </p:txBody>
        </p:sp>
        <p:sp>
          <p:nvSpPr>
            <p:cNvPr id="156" name="Arrow: Down 155">
              <a:extLst>
                <a:ext uri="{FF2B5EF4-FFF2-40B4-BE49-F238E27FC236}">
                  <a16:creationId xmlns:a16="http://schemas.microsoft.com/office/drawing/2014/main" id="{8056A910-7A2D-46DF-8110-BBC3B2C77085}"/>
                </a:ext>
              </a:extLst>
            </p:cNvPr>
            <p:cNvSpPr/>
            <p:nvPr/>
          </p:nvSpPr>
          <p:spPr>
            <a:xfrm rot="16200000">
              <a:off x="2956223" y="2489826"/>
              <a:ext cx="258461" cy="471863"/>
            </a:xfrm>
            <a:prstGeom prst="downArrow">
              <a:avLst/>
            </a:prstGeom>
            <a:solidFill>
              <a:schemeClr val="accent1">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endParaRPr lang="en-US" sz="1100" dirty="0">
                <a:solidFill>
                  <a:prstClr val="black"/>
                </a:solidFill>
                <a:latin typeface="Calibri" panose="020F0502020204030204"/>
              </a:endParaRPr>
            </a:p>
          </p:txBody>
        </p:sp>
        <p:sp>
          <p:nvSpPr>
            <p:cNvPr id="158" name="Freeform: Shape 157">
              <a:extLst>
                <a:ext uri="{FF2B5EF4-FFF2-40B4-BE49-F238E27FC236}">
                  <a16:creationId xmlns:a16="http://schemas.microsoft.com/office/drawing/2014/main" id="{1935C814-5F40-458E-B108-C5E05CA29413}"/>
                </a:ext>
              </a:extLst>
            </p:cNvPr>
            <p:cNvSpPr/>
            <p:nvPr/>
          </p:nvSpPr>
          <p:spPr>
            <a:xfrm>
              <a:off x="2958561" y="2381628"/>
              <a:ext cx="429917" cy="166393"/>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algn="ctr" defTabSz="366713">
                <a:lnSpc>
                  <a:spcPct val="90000"/>
                </a:lnSpc>
                <a:spcBef>
                  <a:spcPct val="0"/>
                </a:spcBef>
                <a:spcAft>
                  <a:spcPct val="35000"/>
                </a:spcAft>
              </a:pPr>
              <a:r>
                <a:rPr lang="en-US" sz="700" dirty="0">
                  <a:solidFill>
                    <a:prstClr val="black"/>
                  </a:solidFill>
                  <a:latin typeface="Calibri" panose="020F0502020204030204"/>
                </a:rPr>
                <a:t>Clones</a:t>
              </a:r>
            </a:p>
          </p:txBody>
        </p:sp>
        <p:sp>
          <p:nvSpPr>
            <p:cNvPr id="159" name="Flowchart: Magnetic Disk 158">
              <a:extLst>
                <a:ext uri="{FF2B5EF4-FFF2-40B4-BE49-F238E27FC236}">
                  <a16:creationId xmlns:a16="http://schemas.microsoft.com/office/drawing/2014/main" id="{EE545735-419F-4AB0-9074-3829B1DC2A40}"/>
                </a:ext>
              </a:extLst>
            </p:cNvPr>
            <p:cNvSpPr/>
            <p:nvPr/>
          </p:nvSpPr>
          <p:spPr>
            <a:xfrm>
              <a:off x="3376717" y="2701252"/>
              <a:ext cx="497716" cy="33303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en-US" sz="600" dirty="0">
                <a:solidFill>
                  <a:prstClr val="black"/>
                </a:solidFill>
                <a:latin typeface="Calibri" panose="020F0502020204030204"/>
              </a:endParaRPr>
            </a:p>
          </p:txBody>
        </p:sp>
        <p:sp>
          <p:nvSpPr>
            <p:cNvPr id="161" name="Flowchart: Magnetic Disk 160">
              <a:extLst>
                <a:ext uri="{FF2B5EF4-FFF2-40B4-BE49-F238E27FC236}">
                  <a16:creationId xmlns:a16="http://schemas.microsoft.com/office/drawing/2014/main" id="{05E9D2D1-E3A6-44F8-94B6-6E2025283955}"/>
                </a:ext>
              </a:extLst>
            </p:cNvPr>
            <p:cNvSpPr/>
            <p:nvPr/>
          </p:nvSpPr>
          <p:spPr>
            <a:xfrm>
              <a:off x="3576143" y="2657849"/>
              <a:ext cx="481574" cy="34053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en-US" sz="600" dirty="0">
                <a:solidFill>
                  <a:prstClr val="black"/>
                </a:solidFill>
                <a:latin typeface="Calibri" panose="020F0502020204030204"/>
              </a:endParaRPr>
            </a:p>
          </p:txBody>
        </p:sp>
        <p:sp>
          <p:nvSpPr>
            <p:cNvPr id="168" name="Flowchart: Magnetic Disk 167">
              <a:extLst>
                <a:ext uri="{FF2B5EF4-FFF2-40B4-BE49-F238E27FC236}">
                  <a16:creationId xmlns:a16="http://schemas.microsoft.com/office/drawing/2014/main" id="{5D2D9B80-506A-4F08-835D-2677AA08B4D6}"/>
                </a:ext>
              </a:extLst>
            </p:cNvPr>
            <p:cNvSpPr/>
            <p:nvPr/>
          </p:nvSpPr>
          <p:spPr>
            <a:xfrm>
              <a:off x="3388937" y="2233650"/>
              <a:ext cx="477364" cy="43002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r>
                <a:rPr lang="en-US" sz="600" dirty="0">
                  <a:solidFill>
                    <a:prstClr val="black"/>
                  </a:solidFill>
                  <a:latin typeface="Calibri" panose="020F0502020204030204"/>
                </a:rPr>
                <a:t>Dev Repo</a:t>
              </a:r>
            </a:p>
          </p:txBody>
        </p:sp>
        <p:sp>
          <p:nvSpPr>
            <p:cNvPr id="116" name="Rectangle: Rounded Corners 115">
              <a:extLst>
                <a:ext uri="{FF2B5EF4-FFF2-40B4-BE49-F238E27FC236}">
                  <a16:creationId xmlns:a16="http://schemas.microsoft.com/office/drawing/2014/main" id="{6AFB5A88-967B-4CCE-A1A2-EA858E1A5FAF}"/>
                </a:ext>
              </a:extLst>
            </p:cNvPr>
            <p:cNvSpPr/>
            <p:nvPr/>
          </p:nvSpPr>
          <p:spPr>
            <a:xfrm>
              <a:off x="6367485" y="1059877"/>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b="1" dirty="0">
                  <a:solidFill>
                    <a:prstClr val="black"/>
                  </a:solidFill>
                  <a:latin typeface="Calibri" panose="020F0502020204030204"/>
                </a:rPr>
                <a:t>zD&amp;T</a:t>
              </a:r>
            </a:p>
          </p:txBody>
        </p:sp>
      </p:grpSp>
      <p:sp>
        <p:nvSpPr>
          <p:cNvPr id="134" name="TextBox 133">
            <a:extLst>
              <a:ext uri="{FF2B5EF4-FFF2-40B4-BE49-F238E27FC236}">
                <a16:creationId xmlns:a16="http://schemas.microsoft.com/office/drawing/2014/main" id="{A51A4C7D-54FC-4CE1-B362-795865B21A5A}"/>
              </a:ext>
            </a:extLst>
          </p:cNvPr>
          <p:cNvSpPr txBox="1"/>
          <p:nvPr/>
        </p:nvSpPr>
        <p:spPr>
          <a:xfrm>
            <a:off x="3526868" y="535564"/>
            <a:ext cx="1739477" cy="307777"/>
          </a:xfrm>
          <a:prstGeom prst="rect">
            <a:avLst/>
          </a:prstGeom>
          <a:noFill/>
          <a:ln>
            <a:noFill/>
          </a:ln>
        </p:spPr>
        <p:txBody>
          <a:bodyPr wrap="square" rtlCol="0">
            <a:spAutoFit/>
          </a:bodyPr>
          <a:lstStyle/>
          <a:p>
            <a:pPr algn="ctr" defTabSz="685800"/>
            <a:r>
              <a:rPr lang="en-US" sz="1400" b="1" dirty="0">
                <a:solidFill>
                  <a:prstClr val="black"/>
                </a:solidFill>
                <a:latin typeface="Calibri" panose="020F0502020204030204"/>
              </a:rPr>
              <a:t>Development Phase</a:t>
            </a:r>
          </a:p>
        </p:txBody>
      </p:sp>
      <p:grpSp>
        <p:nvGrpSpPr>
          <p:cNvPr id="5" name="Group 4">
            <a:extLst>
              <a:ext uri="{FF2B5EF4-FFF2-40B4-BE49-F238E27FC236}">
                <a16:creationId xmlns:a16="http://schemas.microsoft.com/office/drawing/2014/main" id="{82CABEF4-0D3C-44C8-BE7E-4EF98C962B50}"/>
              </a:ext>
            </a:extLst>
          </p:cNvPr>
          <p:cNvGrpSpPr/>
          <p:nvPr/>
        </p:nvGrpSpPr>
        <p:grpSpPr>
          <a:xfrm>
            <a:off x="2565953" y="2189094"/>
            <a:ext cx="3888758" cy="2207469"/>
            <a:chOff x="3421271" y="2918792"/>
            <a:chExt cx="5185010" cy="2943292"/>
          </a:xfrm>
        </p:grpSpPr>
        <p:sp>
          <p:nvSpPr>
            <p:cNvPr id="114" name="Rectangle: Rounded Corners 113">
              <a:extLst>
                <a:ext uri="{FF2B5EF4-FFF2-40B4-BE49-F238E27FC236}">
                  <a16:creationId xmlns:a16="http://schemas.microsoft.com/office/drawing/2014/main" id="{B55C587A-86B5-4256-AF08-2EC62605D907}"/>
                </a:ext>
              </a:extLst>
            </p:cNvPr>
            <p:cNvSpPr/>
            <p:nvPr/>
          </p:nvSpPr>
          <p:spPr>
            <a:xfrm>
              <a:off x="3421271" y="3321980"/>
              <a:ext cx="5185010" cy="2540104"/>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dirty="0">
                <a:solidFill>
                  <a:prstClr val="white"/>
                </a:solidFill>
                <a:latin typeface="Calibri" panose="020F0502020204030204"/>
              </a:endParaRPr>
            </a:p>
          </p:txBody>
        </p:sp>
        <p:sp>
          <p:nvSpPr>
            <p:cNvPr id="147" name="Rectangle: Rounded Corners 146">
              <a:extLst>
                <a:ext uri="{FF2B5EF4-FFF2-40B4-BE49-F238E27FC236}">
                  <a16:creationId xmlns:a16="http://schemas.microsoft.com/office/drawing/2014/main" id="{ADDF189C-AA1F-480C-BB4D-5E4639B86888}"/>
                </a:ext>
              </a:extLst>
            </p:cNvPr>
            <p:cNvSpPr/>
            <p:nvPr/>
          </p:nvSpPr>
          <p:spPr>
            <a:xfrm>
              <a:off x="4071726" y="3562903"/>
              <a:ext cx="1412952" cy="1370689"/>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a:solidFill>
                  <a:prstClr val="white"/>
                </a:solidFill>
                <a:latin typeface="Calibri" panose="020F0502020204030204"/>
              </a:endParaRPr>
            </a:p>
          </p:txBody>
        </p:sp>
        <p:grpSp>
          <p:nvGrpSpPr>
            <p:cNvPr id="8" name="Group 7">
              <a:extLst>
                <a:ext uri="{FF2B5EF4-FFF2-40B4-BE49-F238E27FC236}">
                  <a16:creationId xmlns:a16="http://schemas.microsoft.com/office/drawing/2014/main" id="{9AA2E310-1646-4D95-BBEE-E2019E665AE8}"/>
                </a:ext>
              </a:extLst>
            </p:cNvPr>
            <p:cNvGrpSpPr/>
            <p:nvPr/>
          </p:nvGrpSpPr>
          <p:grpSpPr>
            <a:xfrm>
              <a:off x="6749886" y="3372614"/>
              <a:ext cx="1780335" cy="2405208"/>
              <a:chOff x="5552187" y="3516162"/>
              <a:chExt cx="1780335" cy="2475173"/>
            </a:xfrm>
          </p:grpSpPr>
          <p:sp>
            <p:nvSpPr>
              <p:cNvPr id="211" name="Rectangle: Rounded Corners 210">
                <a:extLst>
                  <a:ext uri="{FF2B5EF4-FFF2-40B4-BE49-F238E27FC236}">
                    <a16:creationId xmlns:a16="http://schemas.microsoft.com/office/drawing/2014/main" id="{A5D55728-8476-4EB7-9F92-FAAE4989BEA3}"/>
                  </a:ext>
                </a:extLst>
              </p:cNvPr>
              <p:cNvSpPr/>
              <p:nvPr/>
            </p:nvSpPr>
            <p:spPr>
              <a:xfrm>
                <a:off x="5552187" y="3516162"/>
                <a:ext cx="1748947" cy="2475173"/>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100" dirty="0">
                  <a:solidFill>
                    <a:prstClr val="white"/>
                  </a:solidFill>
                  <a:latin typeface="Calibri" panose="020F0502020204030204"/>
                </a:endParaRPr>
              </a:p>
            </p:txBody>
          </p:sp>
          <p:grpSp>
            <p:nvGrpSpPr>
              <p:cNvPr id="212" name="Group 211">
                <a:extLst>
                  <a:ext uri="{FF2B5EF4-FFF2-40B4-BE49-F238E27FC236}">
                    <a16:creationId xmlns:a16="http://schemas.microsoft.com/office/drawing/2014/main" id="{BA5E3F5C-9879-4EE2-B19A-A8A7B9257848}"/>
                  </a:ext>
                </a:extLst>
              </p:cNvPr>
              <p:cNvGrpSpPr/>
              <p:nvPr/>
            </p:nvGrpSpPr>
            <p:grpSpPr>
              <a:xfrm>
                <a:off x="5652726" y="3516162"/>
                <a:ext cx="1679796" cy="1607700"/>
                <a:chOff x="8917078" y="1188995"/>
                <a:chExt cx="1679796" cy="1607700"/>
              </a:xfrm>
            </p:grpSpPr>
            <p:sp>
              <p:nvSpPr>
                <p:cNvPr id="117" name="TextBox 116">
                  <a:extLst>
                    <a:ext uri="{FF2B5EF4-FFF2-40B4-BE49-F238E27FC236}">
                      <a16:creationId xmlns:a16="http://schemas.microsoft.com/office/drawing/2014/main" id="{C95CA561-B783-49B9-BBFB-0E1FB85ED8C5}"/>
                    </a:ext>
                  </a:extLst>
                </p:cNvPr>
                <p:cNvSpPr txBox="1"/>
                <p:nvPr/>
              </p:nvSpPr>
              <p:spPr>
                <a:xfrm>
                  <a:off x="8917078" y="1188995"/>
                  <a:ext cx="1679796" cy="358960"/>
                </a:xfrm>
                <a:prstGeom prst="rect">
                  <a:avLst/>
                </a:prstGeom>
                <a:noFill/>
                <a:ln>
                  <a:noFill/>
                </a:ln>
              </p:spPr>
              <p:txBody>
                <a:bodyPr wrap="square" rtlCol="0">
                  <a:spAutoFit/>
                </a:bodyPr>
                <a:lstStyle/>
                <a:p>
                  <a:pPr algn="ctr" defTabSz="685800"/>
                  <a:r>
                    <a:rPr lang="en-US" sz="1100" dirty="0">
                      <a:solidFill>
                        <a:prstClr val="black"/>
                      </a:solidFill>
                      <a:latin typeface="Calibri" panose="020F0502020204030204"/>
                    </a:rPr>
                    <a:t>CI - </a:t>
                  </a:r>
                  <a:r>
                    <a:rPr lang="en-US" sz="900" b="1" dirty="0">
                      <a:solidFill>
                        <a:prstClr val="black"/>
                      </a:solidFill>
                      <a:latin typeface="Calibri" panose="020F0502020204030204"/>
                    </a:rPr>
                    <a:t>Team Build</a:t>
                  </a:r>
                </a:p>
              </p:txBody>
            </p:sp>
            <p:graphicFrame>
              <p:nvGraphicFramePr>
                <p:cNvPr id="150" name="Diagram 149">
                  <a:extLst>
                    <a:ext uri="{FF2B5EF4-FFF2-40B4-BE49-F238E27FC236}">
                      <a16:creationId xmlns:a16="http://schemas.microsoft.com/office/drawing/2014/main" id="{E0F5A1FE-A240-4373-BF18-59641CEC4179}"/>
                    </a:ext>
                  </a:extLst>
                </p:cNvPr>
                <p:cNvGraphicFramePr/>
                <p:nvPr/>
              </p:nvGraphicFramePr>
              <p:xfrm>
                <a:off x="8937848" y="1516269"/>
                <a:ext cx="1513346" cy="128042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grpSp>
        <p:grpSp>
          <p:nvGrpSpPr>
            <p:cNvPr id="196" name="Group 195">
              <a:extLst>
                <a:ext uri="{FF2B5EF4-FFF2-40B4-BE49-F238E27FC236}">
                  <a16:creationId xmlns:a16="http://schemas.microsoft.com/office/drawing/2014/main" id="{0CBFB89E-CC53-4D51-96B9-4C4D9F083611}"/>
                </a:ext>
              </a:extLst>
            </p:cNvPr>
            <p:cNvGrpSpPr/>
            <p:nvPr/>
          </p:nvGrpSpPr>
          <p:grpSpPr>
            <a:xfrm>
              <a:off x="4199352" y="3790774"/>
              <a:ext cx="630629" cy="604906"/>
              <a:chOff x="6247154" y="2810889"/>
              <a:chExt cx="546562" cy="500360"/>
            </a:xfrm>
          </p:grpSpPr>
          <p:pic>
            <p:nvPicPr>
              <p:cNvPr id="44" name="Graphic 43" descr="Judge">
                <a:extLst>
                  <a:ext uri="{FF2B5EF4-FFF2-40B4-BE49-F238E27FC236}">
                    <a16:creationId xmlns:a16="http://schemas.microsoft.com/office/drawing/2014/main" id="{F0EDD45A-130F-4EF3-A48E-A1E5F229AD9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68970" y="2810889"/>
                <a:ext cx="349657" cy="349656"/>
              </a:xfrm>
              <a:prstGeom prst="rect">
                <a:avLst/>
              </a:prstGeom>
            </p:spPr>
          </p:pic>
          <p:sp>
            <p:nvSpPr>
              <p:cNvPr id="151" name="TextBox 150">
                <a:extLst>
                  <a:ext uri="{FF2B5EF4-FFF2-40B4-BE49-F238E27FC236}">
                    <a16:creationId xmlns:a16="http://schemas.microsoft.com/office/drawing/2014/main" id="{C82A8A7B-45CA-4F2E-BAFE-C405E482C19A}"/>
                  </a:ext>
                </a:extLst>
              </p:cNvPr>
              <p:cNvSpPr txBox="1"/>
              <p:nvPr/>
            </p:nvSpPr>
            <p:spPr>
              <a:xfrm>
                <a:off x="6247154" y="3090610"/>
                <a:ext cx="546562" cy="220639"/>
              </a:xfrm>
              <a:prstGeom prst="rect">
                <a:avLst/>
              </a:prstGeom>
              <a:noFill/>
            </p:spPr>
            <p:txBody>
              <a:bodyPr wrap="square" rtlCol="0">
                <a:spAutoFit/>
              </a:bodyPr>
              <a:lstStyle/>
              <a:p>
                <a:pPr algn="ctr" defTabSz="685800"/>
                <a:r>
                  <a:rPr lang="en-US" sz="700" dirty="0">
                    <a:solidFill>
                      <a:prstClr val="black"/>
                    </a:solidFill>
                    <a:latin typeface="Calibri" panose="020F0502020204030204"/>
                  </a:rPr>
                  <a:t>Lead</a:t>
                </a:r>
              </a:p>
            </p:txBody>
          </p:sp>
        </p:grpSp>
        <p:graphicFrame>
          <p:nvGraphicFramePr>
            <p:cNvPr id="144" name="Diagram 143">
              <a:extLst>
                <a:ext uri="{FF2B5EF4-FFF2-40B4-BE49-F238E27FC236}">
                  <a16:creationId xmlns:a16="http://schemas.microsoft.com/office/drawing/2014/main" id="{58DF89D4-563A-4881-8079-9BB2403DD221}"/>
                </a:ext>
              </a:extLst>
            </p:cNvPr>
            <p:cNvGraphicFramePr/>
            <p:nvPr/>
          </p:nvGraphicFramePr>
          <p:xfrm>
            <a:off x="4553390" y="4266893"/>
            <a:ext cx="2057081" cy="13735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203" name="Rectangle: Rounded Corners 202">
              <a:extLst>
                <a:ext uri="{FF2B5EF4-FFF2-40B4-BE49-F238E27FC236}">
                  <a16:creationId xmlns:a16="http://schemas.microsoft.com/office/drawing/2014/main" id="{8451E47A-BCC9-4C5A-B9D2-99535F6F6FDD}"/>
                </a:ext>
              </a:extLst>
            </p:cNvPr>
            <p:cNvSpPr/>
            <p:nvPr/>
          </p:nvSpPr>
          <p:spPr>
            <a:xfrm>
              <a:off x="6997523" y="5029836"/>
              <a:ext cx="1210606" cy="338392"/>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1050" b="1" dirty="0">
                  <a:solidFill>
                    <a:prstClr val="black"/>
                  </a:solidFill>
                  <a:latin typeface="Calibri" panose="020F0502020204030204"/>
                </a:rPr>
                <a:t>Jenkins</a:t>
              </a:r>
            </a:p>
          </p:txBody>
        </p:sp>
        <p:sp>
          <p:nvSpPr>
            <p:cNvPr id="108" name="Flowchart: Magnetic Disk 107">
              <a:extLst>
                <a:ext uri="{FF2B5EF4-FFF2-40B4-BE49-F238E27FC236}">
                  <a16:creationId xmlns:a16="http://schemas.microsoft.com/office/drawing/2014/main" id="{83C6CFAA-C287-488B-B691-697A3431CBF7}"/>
                </a:ext>
              </a:extLst>
            </p:cNvPr>
            <p:cNvSpPr/>
            <p:nvPr/>
          </p:nvSpPr>
          <p:spPr>
            <a:xfrm>
              <a:off x="4764115" y="3959276"/>
              <a:ext cx="668589" cy="588353"/>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r>
                <a:rPr lang="en-US" sz="700" dirty="0">
                  <a:solidFill>
                    <a:prstClr val="black"/>
                  </a:solidFill>
                  <a:latin typeface="Calibri" panose="020F0502020204030204"/>
                </a:rPr>
                <a:t>Team</a:t>
              </a:r>
            </a:p>
            <a:p>
              <a:pPr algn="ctr" defTabSz="685800"/>
              <a:r>
                <a:rPr lang="en-US" sz="700" dirty="0">
                  <a:solidFill>
                    <a:prstClr val="black"/>
                  </a:solidFill>
                  <a:latin typeface="Calibri" panose="020F0502020204030204"/>
                </a:rPr>
                <a:t>Repo</a:t>
              </a:r>
            </a:p>
          </p:txBody>
        </p:sp>
        <p:grpSp>
          <p:nvGrpSpPr>
            <p:cNvPr id="118" name="Group 117">
              <a:extLst>
                <a:ext uri="{FF2B5EF4-FFF2-40B4-BE49-F238E27FC236}">
                  <a16:creationId xmlns:a16="http://schemas.microsoft.com/office/drawing/2014/main" id="{E214F836-D24C-4D1C-B63F-CD794E093DDA}"/>
                </a:ext>
              </a:extLst>
            </p:cNvPr>
            <p:cNvGrpSpPr/>
            <p:nvPr/>
          </p:nvGrpSpPr>
          <p:grpSpPr>
            <a:xfrm>
              <a:off x="6805683" y="5561153"/>
              <a:ext cx="1623722" cy="174288"/>
              <a:chOff x="6797308" y="2883352"/>
              <a:chExt cx="1623722" cy="174288"/>
            </a:xfrm>
          </p:grpSpPr>
          <p:sp>
            <p:nvSpPr>
              <p:cNvPr id="120" name="Rectangle: Rounded Corners 119">
                <a:extLst>
                  <a:ext uri="{FF2B5EF4-FFF2-40B4-BE49-F238E27FC236}">
                    <a16:creationId xmlns:a16="http://schemas.microsoft.com/office/drawing/2014/main" id="{8C46C41E-6D89-48AD-A543-F98806F50388}"/>
                  </a:ext>
                </a:extLst>
              </p:cNvPr>
              <p:cNvSpPr/>
              <p:nvPr/>
            </p:nvSpPr>
            <p:spPr>
              <a:xfrm>
                <a:off x="6797308" y="2885146"/>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a:solidFill>
                      <a:prstClr val="black"/>
                    </a:solidFill>
                    <a:latin typeface="Calibri" panose="020F0502020204030204"/>
                  </a:rPr>
                  <a:t>DBB</a:t>
                </a:r>
              </a:p>
            </p:txBody>
          </p:sp>
          <p:sp>
            <p:nvSpPr>
              <p:cNvPr id="121" name="Rectangle: Rounded Corners 120">
                <a:extLst>
                  <a:ext uri="{FF2B5EF4-FFF2-40B4-BE49-F238E27FC236}">
                    <a16:creationId xmlns:a16="http://schemas.microsoft.com/office/drawing/2014/main" id="{4BCD576F-7DB8-4501-A42E-36A3B89BABA2}"/>
                  </a:ext>
                </a:extLst>
              </p:cNvPr>
              <p:cNvSpPr/>
              <p:nvPr/>
            </p:nvSpPr>
            <p:spPr>
              <a:xfrm>
                <a:off x="7304399" y="2883352"/>
                <a:ext cx="588323"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a:solidFill>
                      <a:prstClr val="black"/>
                    </a:solidFill>
                    <a:latin typeface="Calibri" panose="020F0502020204030204"/>
                  </a:rPr>
                  <a:t>Groovy</a:t>
                </a:r>
              </a:p>
            </p:txBody>
          </p:sp>
          <p:sp>
            <p:nvSpPr>
              <p:cNvPr id="122" name="Rectangle: Rounded Corners 121">
                <a:extLst>
                  <a:ext uri="{FF2B5EF4-FFF2-40B4-BE49-F238E27FC236}">
                    <a16:creationId xmlns:a16="http://schemas.microsoft.com/office/drawing/2014/main" id="{6C50AEB1-5243-4367-9BCD-D32093E4FBEA}"/>
                  </a:ext>
                </a:extLst>
              </p:cNvPr>
              <p:cNvSpPr/>
              <p:nvPr/>
            </p:nvSpPr>
            <p:spPr>
              <a:xfrm>
                <a:off x="7940069" y="2888225"/>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dirty="0" err="1">
                    <a:solidFill>
                      <a:prstClr val="black"/>
                    </a:solidFill>
                    <a:latin typeface="Calibri" panose="020F0502020204030204"/>
                  </a:rPr>
                  <a:t>zUnit</a:t>
                </a:r>
                <a:endParaRPr lang="en-US" sz="600" dirty="0">
                  <a:solidFill>
                    <a:prstClr val="black"/>
                  </a:solidFill>
                  <a:latin typeface="Calibri" panose="020F0502020204030204"/>
                </a:endParaRPr>
              </a:p>
            </p:txBody>
          </p:sp>
        </p:grpSp>
        <p:sp>
          <p:nvSpPr>
            <p:cNvPr id="126" name="Rectangle: Rounded Corners 125">
              <a:extLst>
                <a:ext uri="{FF2B5EF4-FFF2-40B4-BE49-F238E27FC236}">
                  <a16:creationId xmlns:a16="http://schemas.microsoft.com/office/drawing/2014/main" id="{A515D8A3-CADB-4883-9589-93D5872F0724}"/>
                </a:ext>
              </a:extLst>
            </p:cNvPr>
            <p:cNvSpPr/>
            <p:nvPr/>
          </p:nvSpPr>
          <p:spPr>
            <a:xfrm>
              <a:off x="6478009" y="3396331"/>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600" b="1" dirty="0">
                  <a:solidFill>
                    <a:prstClr val="black"/>
                  </a:solidFill>
                  <a:latin typeface="Calibri" panose="020F0502020204030204"/>
                </a:rPr>
                <a:t>zD&amp;T</a:t>
              </a:r>
            </a:p>
          </p:txBody>
        </p:sp>
        <p:grpSp>
          <p:nvGrpSpPr>
            <p:cNvPr id="19" name="Group 18">
              <a:extLst>
                <a:ext uri="{FF2B5EF4-FFF2-40B4-BE49-F238E27FC236}">
                  <a16:creationId xmlns:a16="http://schemas.microsoft.com/office/drawing/2014/main" id="{B9B56BFA-3A97-406A-A2AD-26B96F483BA3}"/>
                </a:ext>
              </a:extLst>
            </p:cNvPr>
            <p:cNvGrpSpPr/>
            <p:nvPr/>
          </p:nvGrpSpPr>
          <p:grpSpPr>
            <a:xfrm>
              <a:off x="4894125" y="2918792"/>
              <a:ext cx="1694930" cy="1106269"/>
              <a:chOff x="4681301" y="2881040"/>
              <a:chExt cx="1694930" cy="1106269"/>
            </a:xfrm>
          </p:grpSpPr>
          <p:sp>
            <p:nvSpPr>
              <p:cNvPr id="145" name="Shape 144">
                <a:extLst>
                  <a:ext uri="{FF2B5EF4-FFF2-40B4-BE49-F238E27FC236}">
                    <a16:creationId xmlns:a16="http://schemas.microsoft.com/office/drawing/2014/main" id="{13A0DC7E-690F-44A6-B753-B3ADC4240097}"/>
                  </a:ext>
                </a:extLst>
              </p:cNvPr>
              <p:cNvSpPr/>
              <p:nvPr/>
            </p:nvSpPr>
            <p:spPr>
              <a:xfrm rot="9668872">
                <a:off x="5220156" y="3188481"/>
                <a:ext cx="866654" cy="798828"/>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685800"/>
                <a:endParaRPr lang="en-US" sz="1100" dirty="0">
                  <a:solidFill>
                    <a:prstClr val="black">
                      <a:hueOff val="0"/>
                      <a:satOff val="0"/>
                      <a:lumOff val="0"/>
                      <a:alphaOff val="0"/>
                    </a:prstClr>
                  </a:solidFill>
                  <a:latin typeface="Calibri" panose="020F0502020204030204"/>
                </a:endParaRPr>
              </a:p>
            </p:txBody>
          </p:sp>
          <p:sp>
            <p:nvSpPr>
              <p:cNvPr id="197" name="Oval 196">
                <a:extLst>
                  <a:ext uri="{FF2B5EF4-FFF2-40B4-BE49-F238E27FC236}">
                    <a16:creationId xmlns:a16="http://schemas.microsoft.com/office/drawing/2014/main" id="{B98D6CE1-F07D-4D03-BFDE-0369BD3C7631}"/>
                  </a:ext>
                </a:extLst>
              </p:cNvPr>
              <p:cNvSpPr/>
              <p:nvPr/>
            </p:nvSpPr>
            <p:spPr>
              <a:xfrm>
                <a:off x="5902132" y="3176986"/>
                <a:ext cx="48046" cy="4804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8" name="Group 17">
                <a:extLst>
                  <a:ext uri="{FF2B5EF4-FFF2-40B4-BE49-F238E27FC236}">
                    <a16:creationId xmlns:a16="http://schemas.microsoft.com/office/drawing/2014/main" id="{2868B680-6423-4903-B987-8818325A9269}"/>
                  </a:ext>
                </a:extLst>
              </p:cNvPr>
              <p:cNvGrpSpPr/>
              <p:nvPr/>
            </p:nvGrpSpPr>
            <p:grpSpPr>
              <a:xfrm>
                <a:off x="4681301" y="2881040"/>
                <a:ext cx="1694930" cy="910615"/>
                <a:chOff x="4686178" y="2896459"/>
                <a:chExt cx="1694930" cy="910615"/>
              </a:xfrm>
            </p:grpSpPr>
            <p:sp>
              <p:nvSpPr>
                <p:cNvPr id="165" name="TextBox 164">
                  <a:extLst>
                    <a:ext uri="{FF2B5EF4-FFF2-40B4-BE49-F238E27FC236}">
                      <a16:creationId xmlns:a16="http://schemas.microsoft.com/office/drawing/2014/main" id="{75B9496E-85B4-4A52-B23E-5E4DCF4FBD2A}"/>
                    </a:ext>
                  </a:extLst>
                </p:cNvPr>
                <p:cNvSpPr txBox="1"/>
                <p:nvPr/>
              </p:nvSpPr>
              <p:spPr>
                <a:xfrm>
                  <a:off x="5386322" y="3415312"/>
                  <a:ext cx="443502" cy="2123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516" tIns="0" rIns="0" bIns="0" numCol="1" spcCol="1270" anchor="t" anchorCtr="0">
                  <a:noAutofit/>
                </a:bodyPr>
                <a:lstStyle/>
                <a:p>
                  <a:pPr defTabSz="300038">
                    <a:lnSpc>
                      <a:spcPct val="90000"/>
                    </a:lnSpc>
                    <a:spcBef>
                      <a:spcPct val="0"/>
                    </a:spcBef>
                    <a:spcAft>
                      <a:spcPct val="35000"/>
                    </a:spcAft>
                  </a:pPr>
                  <a:r>
                    <a:rPr lang="en-US" sz="500" dirty="0">
                      <a:solidFill>
                        <a:prstClr val="black">
                          <a:hueOff val="0"/>
                          <a:satOff val="0"/>
                          <a:lumOff val="0"/>
                          <a:alphaOff val="0"/>
                        </a:prstClr>
                      </a:solidFill>
                      <a:latin typeface="Calibri" panose="020F0502020204030204"/>
                    </a:rPr>
                    <a:t>Feature #12</a:t>
                  </a:r>
                </a:p>
              </p:txBody>
            </p:sp>
            <p:grpSp>
              <p:nvGrpSpPr>
                <p:cNvPr id="17" name="Group 16">
                  <a:extLst>
                    <a:ext uri="{FF2B5EF4-FFF2-40B4-BE49-F238E27FC236}">
                      <a16:creationId xmlns:a16="http://schemas.microsoft.com/office/drawing/2014/main" id="{B08ADAD3-0421-4C73-8CED-45989AEF1BCA}"/>
                    </a:ext>
                  </a:extLst>
                </p:cNvPr>
                <p:cNvGrpSpPr/>
                <p:nvPr/>
              </p:nvGrpSpPr>
              <p:grpSpPr>
                <a:xfrm>
                  <a:off x="4686178" y="2896459"/>
                  <a:ext cx="1694930" cy="910615"/>
                  <a:chOff x="4686178" y="2896459"/>
                  <a:chExt cx="1694930" cy="910615"/>
                </a:xfrm>
              </p:grpSpPr>
              <p:sp>
                <p:nvSpPr>
                  <p:cNvPr id="142" name="Shape 141">
                    <a:extLst>
                      <a:ext uri="{FF2B5EF4-FFF2-40B4-BE49-F238E27FC236}">
                        <a16:creationId xmlns:a16="http://schemas.microsoft.com/office/drawing/2014/main" id="{CD1E1C98-3452-4C8C-8F85-9CCA2A15A4F7}"/>
                      </a:ext>
                    </a:extLst>
                  </p:cNvPr>
                  <p:cNvSpPr/>
                  <p:nvPr/>
                </p:nvSpPr>
                <p:spPr>
                  <a:xfrm rot="9912947">
                    <a:off x="4727356" y="2965471"/>
                    <a:ext cx="884301" cy="709691"/>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defTabSz="685800"/>
                    <a:endParaRPr lang="en-US" sz="1100" dirty="0">
                      <a:solidFill>
                        <a:prstClr val="black">
                          <a:hueOff val="0"/>
                          <a:satOff val="0"/>
                          <a:lumOff val="0"/>
                          <a:alphaOff val="0"/>
                        </a:prstClr>
                      </a:solidFill>
                      <a:latin typeface="Calibri" panose="020F0502020204030204"/>
                    </a:endParaRPr>
                  </a:p>
                </p:txBody>
              </p:sp>
              <p:sp>
                <p:nvSpPr>
                  <p:cNvPr id="148" name="Oval 147">
                    <a:extLst>
                      <a:ext uri="{FF2B5EF4-FFF2-40B4-BE49-F238E27FC236}">
                        <a16:creationId xmlns:a16="http://schemas.microsoft.com/office/drawing/2014/main" id="{38212D57-F1FD-4522-9FBF-EAE49E3AA5F5}"/>
                      </a:ext>
                    </a:extLst>
                  </p:cNvPr>
                  <p:cNvSpPr/>
                  <p:nvPr/>
                </p:nvSpPr>
                <p:spPr>
                  <a:xfrm>
                    <a:off x="5044103" y="3447527"/>
                    <a:ext cx="86852" cy="8685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9" name="Oval 148">
                    <a:extLst>
                      <a:ext uri="{FF2B5EF4-FFF2-40B4-BE49-F238E27FC236}">
                        <a16:creationId xmlns:a16="http://schemas.microsoft.com/office/drawing/2014/main" id="{EE2B91CB-457D-4E3B-95A0-D2262D3EA6A7}"/>
                      </a:ext>
                    </a:extLst>
                  </p:cNvPr>
                  <p:cNvSpPr/>
                  <p:nvPr/>
                </p:nvSpPr>
                <p:spPr>
                  <a:xfrm>
                    <a:off x="5567343" y="3720222"/>
                    <a:ext cx="86852" cy="86852"/>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2" name="Group 161">
                    <a:extLst>
                      <a:ext uri="{FF2B5EF4-FFF2-40B4-BE49-F238E27FC236}">
                        <a16:creationId xmlns:a16="http://schemas.microsoft.com/office/drawing/2014/main" id="{FE0D1654-E95A-4B2F-B3C0-7C1B8EEAD492}"/>
                      </a:ext>
                    </a:extLst>
                  </p:cNvPr>
                  <p:cNvGrpSpPr/>
                  <p:nvPr/>
                </p:nvGrpSpPr>
                <p:grpSpPr>
                  <a:xfrm>
                    <a:off x="4686178" y="2974656"/>
                    <a:ext cx="671768" cy="337978"/>
                    <a:chOff x="702213" y="633491"/>
                    <a:chExt cx="671768" cy="337978"/>
                  </a:xfrm>
                </p:grpSpPr>
                <p:sp>
                  <p:nvSpPr>
                    <p:cNvPr id="163" name="Rectangle 162">
                      <a:extLst>
                        <a:ext uri="{FF2B5EF4-FFF2-40B4-BE49-F238E27FC236}">
                          <a16:creationId xmlns:a16="http://schemas.microsoft.com/office/drawing/2014/main" id="{06A99444-3E6E-4E13-B70C-306969C801BD}"/>
                        </a:ext>
                      </a:extLst>
                    </p:cNvPr>
                    <p:cNvSpPr/>
                    <p:nvPr/>
                  </p:nvSpPr>
                  <p:spPr>
                    <a:xfrm>
                      <a:off x="702213" y="759093"/>
                      <a:ext cx="443502" cy="2123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4" name="TextBox 163">
                      <a:extLst>
                        <a:ext uri="{FF2B5EF4-FFF2-40B4-BE49-F238E27FC236}">
                          <a16:creationId xmlns:a16="http://schemas.microsoft.com/office/drawing/2014/main" id="{0B93750D-85D4-4DC6-8DA9-982275F29322}"/>
                        </a:ext>
                      </a:extLst>
                    </p:cNvPr>
                    <p:cNvSpPr txBox="1"/>
                    <p:nvPr/>
                  </p:nvSpPr>
                  <p:spPr>
                    <a:xfrm>
                      <a:off x="930479" y="633491"/>
                      <a:ext cx="443502" cy="2123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516" tIns="0" rIns="0" bIns="0" numCol="1" spcCol="1270" anchor="t" anchorCtr="0">
                      <a:noAutofit/>
                    </a:bodyPr>
                    <a:lstStyle/>
                    <a:p>
                      <a:pPr defTabSz="300038">
                        <a:lnSpc>
                          <a:spcPct val="90000"/>
                        </a:lnSpc>
                        <a:spcBef>
                          <a:spcPct val="0"/>
                        </a:spcBef>
                        <a:spcAft>
                          <a:spcPct val="35000"/>
                        </a:spcAft>
                      </a:pPr>
                      <a:r>
                        <a:rPr lang="en-US" sz="500" dirty="0">
                          <a:solidFill>
                            <a:prstClr val="black">
                              <a:hueOff val="0"/>
                              <a:satOff val="0"/>
                              <a:lumOff val="0"/>
                              <a:alphaOff val="0"/>
                            </a:prstClr>
                          </a:solidFill>
                          <a:latin typeface="Calibri" panose="020F0502020204030204"/>
                        </a:rPr>
                        <a:t>Feature #52</a:t>
                      </a:r>
                    </a:p>
                  </p:txBody>
                </p:sp>
              </p:grpSp>
              <p:sp>
                <p:nvSpPr>
                  <p:cNvPr id="166" name="TextBox 165">
                    <a:extLst>
                      <a:ext uri="{FF2B5EF4-FFF2-40B4-BE49-F238E27FC236}">
                        <a16:creationId xmlns:a16="http://schemas.microsoft.com/office/drawing/2014/main" id="{A63F3EF6-8CF5-4EB5-9DD0-8C7AAB1BFE69}"/>
                      </a:ext>
                    </a:extLst>
                  </p:cNvPr>
                  <p:cNvSpPr txBox="1"/>
                  <p:nvPr/>
                </p:nvSpPr>
                <p:spPr>
                  <a:xfrm>
                    <a:off x="5499662" y="2896459"/>
                    <a:ext cx="881446" cy="2752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516" tIns="0" rIns="0" bIns="0" numCol="1" spcCol="1270" anchor="t" anchorCtr="0">
                    <a:noAutofit/>
                  </a:bodyPr>
                  <a:lstStyle/>
                  <a:p>
                    <a:pPr defTabSz="300038">
                      <a:lnSpc>
                        <a:spcPct val="90000"/>
                      </a:lnSpc>
                      <a:spcBef>
                        <a:spcPct val="0"/>
                      </a:spcBef>
                      <a:spcAft>
                        <a:spcPct val="35000"/>
                      </a:spcAft>
                    </a:pPr>
                    <a:r>
                      <a:rPr lang="en-US" sz="800" b="1" dirty="0">
                        <a:solidFill>
                          <a:prstClr val="black">
                            <a:hueOff val="0"/>
                            <a:satOff val="0"/>
                            <a:lumOff val="0"/>
                            <a:alphaOff val="0"/>
                          </a:prstClr>
                        </a:solidFill>
                        <a:latin typeface="Calibri" panose="020F0502020204030204"/>
                      </a:rPr>
                      <a:t>Pull Requests</a:t>
                    </a:r>
                  </a:p>
                </p:txBody>
              </p:sp>
              <p:sp>
                <p:nvSpPr>
                  <p:cNvPr id="198" name="Oval 197">
                    <a:extLst>
                      <a:ext uri="{FF2B5EF4-FFF2-40B4-BE49-F238E27FC236}">
                        <a16:creationId xmlns:a16="http://schemas.microsoft.com/office/drawing/2014/main" id="{4504535E-7709-4D62-A3D7-CA70E93A8E89}"/>
                      </a:ext>
                    </a:extLst>
                  </p:cNvPr>
                  <p:cNvSpPr/>
                  <p:nvPr/>
                </p:nvSpPr>
                <p:spPr>
                  <a:xfrm>
                    <a:off x="5425082" y="3024406"/>
                    <a:ext cx="48046" cy="4804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pSp>
        </p:grpSp>
      </p:grpSp>
      <p:grpSp>
        <p:nvGrpSpPr>
          <p:cNvPr id="9" name="Group 8">
            <a:extLst>
              <a:ext uri="{FF2B5EF4-FFF2-40B4-BE49-F238E27FC236}">
                <a16:creationId xmlns:a16="http://schemas.microsoft.com/office/drawing/2014/main" id="{D1CF5EAF-E467-4157-8D94-B1FC4A62DD8C}"/>
              </a:ext>
            </a:extLst>
          </p:cNvPr>
          <p:cNvGrpSpPr/>
          <p:nvPr/>
        </p:nvGrpSpPr>
        <p:grpSpPr>
          <a:xfrm>
            <a:off x="6385747" y="544200"/>
            <a:ext cx="2530496" cy="3852363"/>
            <a:chOff x="8459009" y="725600"/>
            <a:chExt cx="3373995" cy="5136484"/>
          </a:xfrm>
        </p:grpSpPr>
        <p:grpSp>
          <p:nvGrpSpPr>
            <p:cNvPr id="7" name="Group 6">
              <a:extLst>
                <a:ext uri="{FF2B5EF4-FFF2-40B4-BE49-F238E27FC236}">
                  <a16:creationId xmlns:a16="http://schemas.microsoft.com/office/drawing/2014/main" id="{A089F858-E637-4C9F-BA06-27E954959F0B}"/>
                </a:ext>
              </a:extLst>
            </p:cNvPr>
            <p:cNvGrpSpPr/>
            <p:nvPr/>
          </p:nvGrpSpPr>
          <p:grpSpPr>
            <a:xfrm>
              <a:off x="8459009" y="725600"/>
              <a:ext cx="3373995" cy="5136484"/>
              <a:chOff x="8459009" y="725600"/>
              <a:chExt cx="3373995" cy="5136484"/>
            </a:xfrm>
          </p:grpSpPr>
          <p:grpSp>
            <p:nvGrpSpPr>
              <p:cNvPr id="258" name="Group 257">
                <a:extLst>
                  <a:ext uri="{FF2B5EF4-FFF2-40B4-BE49-F238E27FC236}">
                    <a16:creationId xmlns:a16="http://schemas.microsoft.com/office/drawing/2014/main" id="{679056C4-D509-4C0E-8CA2-386D3F55A5E9}"/>
                  </a:ext>
                </a:extLst>
              </p:cNvPr>
              <p:cNvGrpSpPr/>
              <p:nvPr/>
            </p:nvGrpSpPr>
            <p:grpSpPr>
              <a:xfrm>
                <a:off x="8842162" y="725600"/>
                <a:ext cx="2990842" cy="5136484"/>
                <a:chOff x="8842162" y="725600"/>
                <a:chExt cx="2990842" cy="5136484"/>
              </a:xfrm>
            </p:grpSpPr>
            <p:grpSp>
              <p:nvGrpSpPr>
                <p:cNvPr id="259" name="Group 258">
                  <a:extLst>
                    <a:ext uri="{FF2B5EF4-FFF2-40B4-BE49-F238E27FC236}">
                      <a16:creationId xmlns:a16="http://schemas.microsoft.com/office/drawing/2014/main" id="{17A3C0C5-55B8-4155-8F5F-252A102A83A4}"/>
                    </a:ext>
                  </a:extLst>
                </p:cNvPr>
                <p:cNvGrpSpPr/>
                <p:nvPr/>
              </p:nvGrpSpPr>
              <p:grpSpPr>
                <a:xfrm>
                  <a:off x="8926138" y="725600"/>
                  <a:ext cx="2785454" cy="5136484"/>
                  <a:chOff x="8926138" y="725600"/>
                  <a:chExt cx="2785454" cy="5136484"/>
                </a:xfrm>
              </p:grpSpPr>
              <p:sp>
                <p:nvSpPr>
                  <p:cNvPr id="264" name="Rectangle: Rounded Corners 263">
                    <a:extLst>
                      <a:ext uri="{FF2B5EF4-FFF2-40B4-BE49-F238E27FC236}">
                        <a16:creationId xmlns:a16="http://schemas.microsoft.com/office/drawing/2014/main" id="{F1F69468-A564-4465-9384-E4C1BF2B89BE}"/>
                      </a:ext>
                    </a:extLst>
                  </p:cNvPr>
                  <p:cNvSpPr/>
                  <p:nvPr/>
                </p:nvSpPr>
                <p:spPr>
                  <a:xfrm>
                    <a:off x="8970995" y="3294633"/>
                    <a:ext cx="2740597" cy="2567451"/>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a:solidFill>
                        <a:prstClr val="white"/>
                      </a:solidFill>
                      <a:latin typeface="Calibri" panose="020F0502020204030204"/>
                    </a:endParaRPr>
                  </a:p>
                </p:txBody>
              </p:sp>
              <p:sp>
                <p:nvSpPr>
                  <p:cNvPr id="265" name="Rectangle: Rounded Corners 264">
                    <a:extLst>
                      <a:ext uri="{FF2B5EF4-FFF2-40B4-BE49-F238E27FC236}">
                        <a16:creationId xmlns:a16="http://schemas.microsoft.com/office/drawing/2014/main" id="{9EF99B8D-DE3E-4BF1-A5C1-E4F537FF004D}"/>
                      </a:ext>
                    </a:extLst>
                  </p:cNvPr>
                  <p:cNvSpPr/>
                  <p:nvPr/>
                </p:nvSpPr>
                <p:spPr>
                  <a:xfrm>
                    <a:off x="8926138" y="725600"/>
                    <a:ext cx="2785454" cy="24991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200" dirty="0">
                      <a:solidFill>
                        <a:prstClr val="white"/>
                      </a:solidFill>
                      <a:latin typeface="Calibri" panose="020F0502020204030204"/>
                    </a:endParaRPr>
                  </a:p>
                </p:txBody>
              </p:sp>
              <p:grpSp>
                <p:nvGrpSpPr>
                  <p:cNvPr id="266" name="Group 265">
                    <a:extLst>
                      <a:ext uri="{FF2B5EF4-FFF2-40B4-BE49-F238E27FC236}">
                        <a16:creationId xmlns:a16="http://schemas.microsoft.com/office/drawing/2014/main" id="{3C2E8725-2174-4E1D-B41D-D5A4B2F88E42}"/>
                      </a:ext>
                    </a:extLst>
                  </p:cNvPr>
                  <p:cNvGrpSpPr/>
                  <p:nvPr/>
                </p:nvGrpSpPr>
                <p:grpSpPr>
                  <a:xfrm>
                    <a:off x="9149336" y="2802370"/>
                    <a:ext cx="2402091" cy="620982"/>
                    <a:chOff x="9177810" y="2627755"/>
                    <a:chExt cx="2402091" cy="506681"/>
                  </a:xfrm>
                  <a:solidFill>
                    <a:schemeClr val="tx2">
                      <a:lumMod val="20000"/>
                      <a:lumOff val="80000"/>
                    </a:schemeClr>
                  </a:solidFill>
                </p:grpSpPr>
                <p:sp>
                  <p:nvSpPr>
                    <p:cNvPr id="299" name="Arrow: Down 298">
                      <a:extLst>
                        <a:ext uri="{FF2B5EF4-FFF2-40B4-BE49-F238E27FC236}">
                          <a16:creationId xmlns:a16="http://schemas.microsoft.com/office/drawing/2014/main" id="{3DD00E5E-FF1C-44F8-8D74-DE56372DEC96}"/>
                        </a:ext>
                      </a:extLst>
                    </p:cNvPr>
                    <p:cNvSpPr/>
                    <p:nvPr/>
                  </p:nvSpPr>
                  <p:spPr>
                    <a:xfrm rot="10800000">
                      <a:off x="10280732" y="2627755"/>
                      <a:ext cx="197804" cy="400326"/>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endParaRPr lang="en-US" sz="1000">
                        <a:solidFill>
                          <a:prstClr val="black"/>
                        </a:solidFill>
                        <a:latin typeface="Calibri" panose="020F0502020204030204"/>
                      </a:endParaRPr>
                    </a:p>
                  </p:txBody>
                </p:sp>
                <p:sp>
                  <p:nvSpPr>
                    <p:cNvPr id="300" name="Arrow: Down 299">
                      <a:extLst>
                        <a:ext uri="{FF2B5EF4-FFF2-40B4-BE49-F238E27FC236}">
                          <a16:creationId xmlns:a16="http://schemas.microsoft.com/office/drawing/2014/main" id="{6715A387-2988-44E3-8CD8-D5D125062FBA}"/>
                        </a:ext>
                      </a:extLst>
                    </p:cNvPr>
                    <p:cNvSpPr/>
                    <p:nvPr/>
                  </p:nvSpPr>
                  <p:spPr>
                    <a:xfrm rot="13295911">
                      <a:off x="10795567" y="2650603"/>
                      <a:ext cx="182340" cy="341923"/>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endParaRPr lang="en-US" sz="1000">
                        <a:solidFill>
                          <a:prstClr val="black"/>
                        </a:solidFill>
                        <a:latin typeface="Calibri" panose="020F0502020204030204"/>
                      </a:endParaRPr>
                    </a:p>
                  </p:txBody>
                </p:sp>
                <p:grpSp>
                  <p:nvGrpSpPr>
                    <p:cNvPr id="301" name="Group 300">
                      <a:extLst>
                        <a:ext uri="{FF2B5EF4-FFF2-40B4-BE49-F238E27FC236}">
                          <a16:creationId xmlns:a16="http://schemas.microsoft.com/office/drawing/2014/main" id="{1B7437AC-B95D-4637-A344-74895E196FE1}"/>
                        </a:ext>
                      </a:extLst>
                    </p:cNvPr>
                    <p:cNvGrpSpPr/>
                    <p:nvPr/>
                  </p:nvGrpSpPr>
                  <p:grpSpPr>
                    <a:xfrm>
                      <a:off x="9177810" y="2657939"/>
                      <a:ext cx="2402091" cy="476497"/>
                      <a:chOff x="8822266" y="3126100"/>
                      <a:chExt cx="2402091" cy="476497"/>
                    </a:xfrm>
                    <a:grpFill/>
                  </p:grpSpPr>
                  <p:sp>
                    <p:nvSpPr>
                      <p:cNvPr id="302" name="Arrow: Down 301">
                        <a:extLst>
                          <a:ext uri="{FF2B5EF4-FFF2-40B4-BE49-F238E27FC236}">
                            <a16:creationId xmlns:a16="http://schemas.microsoft.com/office/drawing/2014/main" id="{AB94B507-F33E-44E4-901A-EA78349A3E02}"/>
                          </a:ext>
                        </a:extLst>
                      </p:cNvPr>
                      <p:cNvSpPr/>
                      <p:nvPr/>
                    </p:nvSpPr>
                    <p:spPr>
                      <a:xfrm rot="8613165">
                        <a:off x="9463811" y="3126100"/>
                        <a:ext cx="200940" cy="278421"/>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685800"/>
                        <a:endParaRPr lang="en-US" sz="1000">
                          <a:solidFill>
                            <a:prstClr val="black"/>
                          </a:solidFill>
                          <a:latin typeface="Calibri" panose="020F0502020204030204"/>
                        </a:endParaRPr>
                      </a:p>
                    </p:txBody>
                  </p:sp>
                  <p:sp>
                    <p:nvSpPr>
                      <p:cNvPr id="303" name="Rectangle: Rounded Corners 302">
                        <a:extLst>
                          <a:ext uri="{FF2B5EF4-FFF2-40B4-BE49-F238E27FC236}">
                            <a16:creationId xmlns:a16="http://schemas.microsoft.com/office/drawing/2014/main" id="{9DC71BEC-9420-4611-8614-3D4A01882F39}"/>
                          </a:ext>
                        </a:extLst>
                      </p:cNvPr>
                      <p:cNvSpPr/>
                      <p:nvPr/>
                    </p:nvSpPr>
                    <p:spPr>
                      <a:xfrm>
                        <a:off x="8864769" y="3352604"/>
                        <a:ext cx="2359588" cy="249993"/>
                      </a:xfrm>
                      <a:prstGeom prst="roundRect">
                        <a:avLst/>
                      </a:prstGeom>
                      <a:grp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defTabSz="685800"/>
                        <a:r>
                          <a:rPr lang="en-US" sz="1000" b="1" dirty="0">
                            <a:solidFill>
                              <a:prstClr val="black"/>
                            </a:solidFill>
                            <a:latin typeface="Calibri" panose="020F0502020204030204"/>
                          </a:rPr>
                          <a:t>Urban Code</a:t>
                        </a:r>
                      </a:p>
                    </p:txBody>
                  </p:sp>
                  <p:pic>
                    <p:nvPicPr>
                      <p:cNvPr id="304" name="Graphic 303" descr="Tools">
                        <a:extLst>
                          <a:ext uri="{FF2B5EF4-FFF2-40B4-BE49-F238E27FC236}">
                            <a16:creationId xmlns:a16="http://schemas.microsoft.com/office/drawing/2014/main" id="{ADB5E730-3EFE-4997-B80D-601A72089D8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822266" y="3325094"/>
                        <a:ext cx="101975" cy="72814"/>
                      </a:xfrm>
                      <a:prstGeom prst="rect">
                        <a:avLst/>
                      </a:prstGeom>
                    </p:spPr>
                  </p:pic>
                </p:grpSp>
              </p:grpSp>
              <p:sp>
                <p:nvSpPr>
                  <p:cNvPr id="267" name="TextBox 266">
                    <a:extLst>
                      <a:ext uri="{FF2B5EF4-FFF2-40B4-BE49-F238E27FC236}">
                        <a16:creationId xmlns:a16="http://schemas.microsoft.com/office/drawing/2014/main" id="{C3DF50E1-768B-4AB0-A050-2B5E24D86242}"/>
                      </a:ext>
                    </a:extLst>
                  </p:cNvPr>
                  <p:cNvSpPr txBox="1"/>
                  <p:nvPr/>
                </p:nvSpPr>
                <p:spPr>
                  <a:xfrm>
                    <a:off x="10021618" y="1653647"/>
                    <a:ext cx="771376" cy="348813"/>
                  </a:xfrm>
                  <a:prstGeom prst="rect">
                    <a:avLst/>
                  </a:prstGeom>
                  <a:noFill/>
                </p:spPr>
                <p:txBody>
                  <a:bodyPr wrap="square" rtlCol="0">
                    <a:spAutoFit/>
                  </a:bodyPr>
                  <a:lstStyle/>
                  <a:p>
                    <a:pPr defTabSz="685800"/>
                    <a:r>
                      <a:rPr lang="en-US" sz="1100" dirty="0">
                        <a:solidFill>
                          <a:prstClr val="black"/>
                        </a:solidFill>
                        <a:latin typeface="Calibri" panose="020F0502020204030204"/>
                      </a:rPr>
                      <a:t>PROD</a:t>
                    </a:r>
                  </a:p>
                </p:txBody>
              </p:sp>
              <p:sp>
                <p:nvSpPr>
                  <p:cNvPr id="268" name="TextBox 267">
                    <a:extLst>
                      <a:ext uri="{FF2B5EF4-FFF2-40B4-BE49-F238E27FC236}">
                        <a16:creationId xmlns:a16="http://schemas.microsoft.com/office/drawing/2014/main" id="{42CE3552-0957-4A36-998D-8690624162CB}"/>
                      </a:ext>
                    </a:extLst>
                  </p:cNvPr>
                  <p:cNvSpPr txBox="1"/>
                  <p:nvPr/>
                </p:nvSpPr>
                <p:spPr>
                  <a:xfrm>
                    <a:off x="8962317" y="1643708"/>
                    <a:ext cx="861742" cy="348813"/>
                  </a:xfrm>
                  <a:prstGeom prst="rect">
                    <a:avLst/>
                  </a:prstGeom>
                  <a:noFill/>
                </p:spPr>
                <p:txBody>
                  <a:bodyPr wrap="square" rtlCol="0">
                    <a:spAutoFit/>
                  </a:bodyPr>
                  <a:lstStyle/>
                  <a:p>
                    <a:pPr defTabSz="685800"/>
                    <a:r>
                      <a:rPr lang="en-US" sz="1100" dirty="0">
                        <a:solidFill>
                          <a:prstClr val="black"/>
                        </a:solidFill>
                        <a:latin typeface="Calibri" panose="020F0502020204030204"/>
                      </a:rPr>
                      <a:t>QA … </a:t>
                    </a:r>
                  </a:p>
                </p:txBody>
              </p:sp>
              <p:cxnSp>
                <p:nvCxnSpPr>
                  <p:cNvPr id="269" name="Straight Connector 268">
                    <a:extLst>
                      <a:ext uri="{FF2B5EF4-FFF2-40B4-BE49-F238E27FC236}">
                        <a16:creationId xmlns:a16="http://schemas.microsoft.com/office/drawing/2014/main" id="{74C8ADC9-AB04-4B71-8A22-77CC88171F27}"/>
                      </a:ext>
                    </a:extLst>
                  </p:cNvPr>
                  <p:cNvCxnSpPr>
                    <a:cxnSpLocks/>
                  </p:cNvCxnSpPr>
                  <p:nvPr/>
                </p:nvCxnSpPr>
                <p:spPr>
                  <a:xfrm>
                    <a:off x="9840513" y="173866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0" name="Content Placeholder 81" descr="Present">
                    <a:extLst>
                      <a:ext uri="{FF2B5EF4-FFF2-40B4-BE49-F238E27FC236}">
                        <a16:creationId xmlns:a16="http://schemas.microsoft.com/office/drawing/2014/main" id="{C3DF51A3-CE02-4729-866F-1294ED285AB5}"/>
                      </a:ext>
                    </a:extLst>
                  </p:cNvPr>
                  <p:cNvGrpSpPr/>
                  <p:nvPr/>
                </p:nvGrpSpPr>
                <p:grpSpPr>
                  <a:xfrm>
                    <a:off x="9056963" y="1926780"/>
                    <a:ext cx="409563" cy="482923"/>
                    <a:chOff x="9104524" y="3712263"/>
                    <a:chExt cx="513327" cy="513327"/>
                  </a:xfrm>
                </p:grpSpPr>
                <p:sp>
                  <p:nvSpPr>
                    <p:cNvPr id="294" name="Freeform: Shape 293">
                      <a:extLst>
                        <a:ext uri="{FF2B5EF4-FFF2-40B4-BE49-F238E27FC236}">
                          <a16:creationId xmlns:a16="http://schemas.microsoft.com/office/drawing/2014/main" id="{DC730326-8AA3-4A0C-AAAA-11A5BE8B1972}"/>
                        </a:ext>
                      </a:extLst>
                    </p:cNvPr>
                    <p:cNvSpPr/>
                    <p:nvPr/>
                  </p:nvSpPr>
                  <p:spPr>
                    <a:xfrm>
                      <a:off x="9179384"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5" name="Freeform: Shape 294">
                      <a:extLst>
                        <a:ext uri="{FF2B5EF4-FFF2-40B4-BE49-F238E27FC236}">
                          <a16:creationId xmlns:a16="http://schemas.microsoft.com/office/drawing/2014/main" id="{69532591-43CB-4C44-945A-6C8CF9A1FB12}"/>
                        </a:ext>
                      </a:extLst>
                    </p:cNvPr>
                    <p:cNvSpPr/>
                    <p:nvPr/>
                  </p:nvSpPr>
                  <p:spPr>
                    <a:xfrm>
                      <a:off x="9377229"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6" name="Freeform: Shape 295">
                      <a:extLst>
                        <a:ext uri="{FF2B5EF4-FFF2-40B4-BE49-F238E27FC236}">
                          <a16:creationId xmlns:a16="http://schemas.microsoft.com/office/drawing/2014/main" id="{8ED1D348-542E-4FCB-85D1-7516826CFC12}"/>
                        </a:ext>
                      </a:extLst>
                    </p:cNvPr>
                    <p:cNvSpPr/>
                    <p:nvPr/>
                  </p:nvSpPr>
                  <p:spPr>
                    <a:xfrm>
                      <a:off x="9179384"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7" name="Freeform: Shape 296">
                      <a:extLst>
                        <a:ext uri="{FF2B5EF4-FFF2-40B4-BE49-F238E27FC236}">
                          <a16:creationId xmlns:a16="http://schemas.microsoft.com/office/drawing/2014/main" id="{5CACB6C3-4DED-4425-9CDB-AB13615FD93E}"/>
                        </a:ext>
                      </a:extLst>
                    </p:cNvPr>
                    <p:cNvSpPr/>
                    <p:nvPr/>
                  </p:nvSpPr>
                  <p:spPr>
                    <a:xfrm>
                      <a:off x="9377229"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8" name="Freeform: Shape 297">
                      <a:extLst>
                        <a:ext uri="{FF2B5EF4-FFF2-40B4-BE49-F238E27FC236}">
                          <a16:creationId xmlns:a16="http://schemas.microsoft.com/office/drawing/2014/main" id="{3D8B7C35-418A-4435-B070-588EFC7F948D}"/>
                        </a:ext>
                      </a:extLst>
                    </p:cNvPr>
                    <p:cNvSpPr/>
                    <p:nvPr/>
                  </p:nvSpPr>
                  <p:spPr>
                    <a:xfrm>
                      <a:off x="9254244" y="3759853"/>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grpSp>
              <p:grpSp>
                <p:nvGrpSpPr>
                  <p:cNvPr id="271" name="Content Placeholder 81" descr="Present">
                    <a:extLst>
                      <a:ext uri="{FF2B5EF4-FFF2-40B4-BE49-F238E27FC236}">
                        <a16:creationId xmlns:a16="http://schemas.microsoft.com/office/drawing/2014/main" id="{9C5BC9A1-2646-4B91-8D29-FE7EAA025D94}"/>
                      </a:ext>
                    </a:extLst>
                  </p:cNvPr>
                  <p:cNvGrpSpPr/>
                  <p:nvPr/>
                </p:nvGrpSpPr>
                <p:grpSpPr>
                  <a:xfrm>
                    <a:off x="10192530" y="1974214"/>
                    <a:ext cx="290107" cy="397910"/>
                    <a:chOff x="10408832" y="3765138"/>
                    <a:chExt cx="363607" cy="422961"/>
                  </a:xfrm>
                </p:grpSpPr>
                <p:sp>
                  <p:nvSpPr>
                    <p:cNvPr id="289" name="Freeform: Shape 288">
                      <a:extLst>
                        <a:ext uri="{FF2B5EF4-FFF2-40B4-BE49-F238E27FC236}">
                          <a16:creationId xmlns:a16="http://schemas.microsoft.com/office/drawing/2014/main" id="{4BDAD81D-E8C8-4125-AE8C-0F96FAD55DF1}"/>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0" name="Freeform: Shape 289">
                      <a:extLst>
                        <a:ext uri="{FF2B5EF4-FFF2-40B4-BE49-F238E27FC236}">
                          <a16:creationId xmlns:a16="http://schemas.microsoft.com/office/drawing/2014/main" id="{CC0DAA69-9F5D-4ED0-BA0C-67C3C977C312}"/>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1" name="Freeform: Shape 290">
                      <a:extLst>
                        <a:ext uri="{FF2B5EF4-FFF2-40B4-BE49-F238E27FC236}">
                          <a16:creationId xmlns:a16="http://schemas.microsoft.com/office/drawing/2014/main" id="{58F13059-5D31-415B-964A-6FEEF4D81E4C}"/>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2" name="Freeform: Shape 291">
                      <a:extLst>
                        <a:ext uri="{FF2B5EF4-FFF2-40B4-BE49-F238E27FC236}">
                          <a16:creationId xmlns:a16="http://schemas.microsoft.com/office/drawing/2014/main" id="{B0210A14-326D-45C1-8919-705DC98D1F80}"/>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93" name="Freeform: Shape 292">
                      <a:extLst>
                        <a:ext uri="{FF2B5EF4-FFF2-40B4-BE49-F238E27FC236}">
                          <a16:creationId xmlns:a16="http://schemas.microsoft.com/office/drawing/2014/main" id="{036B5D38-7336-49DC-A99F-FE6CCA32C0E7}"/>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grpSp>
              <p:grpSp>
                <p:nvGrpSpPr>
                  <p:cNvPr id="273" name="Group 272">
                    <a:extLst>
                      <a:ext uri="{FF2B5EF4-FFF2-40B4-BE49-F238E27FC236}">
                        <a16:creationId xmlns:a16="http://schemas.microsoft.com/office/drawing/2014/main" id="{10897C74-7030-40FD-8FA0-7779406388D8}"/>
                      </a:ext>
                    </a:extLst>
                  </p:cNvPr>
                  <p:cNvGrpSpPr/>
                  <p:nvPr/>
                </p:nvGrpSpPr>
                <p:grpSpPr>
                  <a:xfrm>
                    <a:off x="9958765" y="4335594"/>
                    <a:ext cx="975942" cy="733770"/>
                    <a:chOff x="9702453" y="3991219"/>
                    <a:chExt cx="677763" cy="733770"/>
                  </a:xfrm>
                </p:grpSpPr>
                <p:sp>
                  <p:nvSpPr>
                    <p:cNvPr id="287" name="Flowchart: Magnetic Disk 286">
                      <a:extLst>
                        <a:ext uri="{FF2B5EF4-FFF2-40B4-BE49-F238E27FC236}">
                          <a16:creationId xmlns:a16="http://schemas.microsoft.com/office/drawing/2014/main" id="{CFB67B5E-5EC6-49C8-A567-5902DB1EF455}"/>
                        </a:ext>
                      </a:extLst>
                    </p:cNvPr>
                    <p:cNvSpPr/>
                    <p:nvPr/>
                  </p:nvSpPr>
                  <p:spPr>
                    <a:xfrm>
                      <a:off x="9702453" y="3991219"/>
                      <a:ext cx="677763" cy="733770"/>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85800"/>
                      <a:endParaRPr lang="en-US" sz="1200" dirty="0">
                        <a:solidFill>
                          <a:prstClr val="black"/>
                        </a:solidFill>
                        <a:latin typeface="Calibri" panose="020F0502020204030204"/>
                      </a:endParaRPr>
                    </a:p>
                  </p:txBody>
                </p:sp>
                <p:sp>
                  <p:nvSpPr>
                    <p:cNvPr id="288" name="Freeform: Shape 287">
                      <a:extLst>
                        <a:ext uri="{FF2B5EF4-FFF2-40B4-BE49-F238E27FC236}">
                          <a16:creationId xmlns:a16="http://schemas.microsoft.com/office/drawing/2014/main" id="{AF77B462-B413-43DB-8958-99C06784A5FA}"/>
                        </a:ext>
                      </a:extLst>
                    </p:cNvPr>
                    <p:cNvSpPr/>
                    <p:nvPr/>
                  </p:nvSpPr>
                  <p:spPr>
                    <a:xfrm>
                      <a:off x="9791273" y="4333275"/>
                      <a:ext cx="519787" cy="203218"/>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solidFill>
                      <a:schemeClr val="bg1">
                        <a:lumMod val="65000"/>
                      </a:schemeClr>
                    </a:solidFill>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algn="ctr" defTabSz="366713">
                        <a:spcBef>
                          <a:spcPct val="0"/>
                        </a:spcBef>
                        <a:spcAft>
                          <a:spcPct val="35000"/>
                        </a:spcAft>
                      </a:pPr>
                      <a:r>
                        <a:rPr lang="en-US" sz="800" dirty="0">
                          <a:solidFill>
                            <a:prstClr val="black"/>
                          </a:solidFill>
                          <a:latin typeface="Calibri" panose="020F0502020204030204"/>
                        </a:rPr>
                        <a:t>Artifact</a:t>
                      </a:r>
                    </a:p>
                  </p:txBody>
                </p:sp>
              </p:grpSp>
              <p:grpSp>
                <p:nvGrpSpPr>
                  <p:cNvPr id="274" name="Group 273">
                    <a:extLst>
                      <a:ext uri="{FF2B5EF4-FFF2-40B4-BE49-F238E27FC236}">
                        <a16:creationId xmlns:a16="http://schemas.microsoft.com/office/drawing/2014/main" id="{DD665FA5-17B9-4A20-8E5E-B0688B1332DE}"/>
                      </a:ext>
                    </a:extLst>
                  </p:cNvPr>
                  <p:cNvGrpSpPr/>
                  <p:nvPr/>
                </p:nvGrpSpPr>
                <p:grpSpPr>
                  <a:xfrm>
                    <a:off x="10106886" y="3635637"/>
                    <a:ext cx="630629" cy="590078"/>
                    <a:chOff x="8541973" y="2329654"/>
                    <a:chExt cx="630629" cy="590078"/>
                  </a:xfrm>
                </p:grpSpPr>
                <p:pic>
                  <p:nvPicPr>
                    <p:cNvPr id="285" name="Graphic 284" descr="Female Profile">
                      <a:extLst>
                        <a:ext uri="{FF2B5EF4-FFF2-40B4-BE49-F238E27FC236}">
                          <a16:creationId xmlns:a16="http://schemas.microsoft.com/office/drawing/2014/main" id="{CB5183B8-0F49-490C-BD1E-A72B3CC6C4F7}"/>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696580" y="2329654"/>
                      <a:ext cx="329488" cy="329488"/>
                    </a:xfrm>
                    <a:prstGeom prst="rect">
                      <a:avLst/>
                    </a:prstGeom>
                  </p:spPr>
                </p:pic>
                <p:sp>
                  <p:nvSpPr>
                    <p:cNvPr id="286" name="TextBox 285">
                      <a:extLst>
                        <a:ext uri="{FF2B5EF4-FFF2-40B4-BE49-F238E27FC236}">
                          <a16:creationId xmlns:a16="http://schemas.microsoft.com/office/drawing/2014/main" id="{DFC2F997-A908-4A5E-B5B0-A47982CF5C52}"/>
                        </a:ext>
                      </a:extLst>
                    </p:cNvPr>
                    <p:cNvSpPr txBox="1"/>
                    <p:nvPr/>
                  </p:nvSpPr>
                  <p:spPr>
                    <a:xfrm>
                      <a:off x="8541973" y="2627344"/>
                      <a:ext cx="630629" cy="292388"/>
                    </a:xfrm>
                    <a:prstGeom prst="rect">
                      <a:avLst/>
                    </a:prstGeom>
                    <a:noFill/>
                  </p:spPr>
                  <p:txBody>
                    <a:bodyPr wrap="square" rtlCol="0">
                      <a:spAutoFit/>
                    </a:bodyPr>
                    <a:lstStyle/>
                    <a:p>
                      <a:pPr algn="ctr" defTabSz="685800"/>
                      <a:r>
                        <a:rPr lang="en-US" sz="800" dirty="0">
                          <a:solidFill>
                            <a:prstClr val="black"/>
                          </a:solidFill>
                          <a:latin typeface="Calibri" panose="020F0502020204030204"/>
                        </a:rPr>
                        <a:t>Admin</a:t>
                      </a:r>
                    </a:p>
                  </p:txBody>
                </p:sp>
              </p:grpSp>
              <p:pic>
                <p:nvPicPr>
                  <p:cNvPr id="275" name="Graphic 274" descr="Cloud">
                    <a:extLst>
                      <a:ext uri="{FF2B5EF4-FFF2-40B4-BE49-F238E27FC236}">
                        <a16:creationId xmlns:a16="http://schemas.microsoft.com/office/drawing/2014/main" id="{8AAE0A7F-F66F-4A9B-92B0-2A14D81F79B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1041515" y="1620383"/>
                    <a:ext cx="434436" cy="434436"/>
                  </a:xfrm>
                  <a:prstGeom prst="rect">
                    <a:avLst/>
                  </a:prstGeom>
                </p:spPr>
              </p:pic>
              <p:cxnSp>
                <p:nvCxnSpPr>
                  <p:cNvPr id="276" name="Straight Connector 275">
                    <a:extLst>
                      <a:ext uri="{FF2B5EF4-FFF2-40B4-BE49-F238E27FC236}">
                        <a16:creationId xmlns:a16="http://schemas.microsoft.com/office/drawing/2014/main" id="{6C413B3B-C84F-49CB-95A0-5835B4E3C48B}"/>
                      </a:ext>
                    </a:extLst>
                  </p:cNvPr>
                  <p:cNvCxnSpPr>
                    <a:cxnSpLocks/>
                  </p:cNvCxnSpPr>
                  <p:nvPr/>
                </p:nvCxnSpPr>
                <p:spPr>
                  <a:xfrm>
                    <a:off x="10761777" y="173194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77" name="Freeform: Shape 276">
                    <a:extLst>
                      <a:ext uri="{FF2B5EF4-FFF2-40B4-BE49-F238E27FC236}">
                        <a16:creationId xmlns:a16="http://schemas.microsoft.com/office/drawing/2014/main" id="{2E4BDF51-7AB2-4B33-A12E-8FBCDA873744}"/>
                      </a:ext>
                    </a:extLst>
                  </p:cNvPr>
                  <p:cNvSpPr/>
                  <p:nvPr/>
                </p:nvSpPr>
                <p:spPr>
                  <a:xfrm>
                    <a:off x="9357099" y="4607335"/>
                    <a:ext cx="529351" cy="201932"/>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algn="ctr" defTabSz="366713">
                      <a:lnSpc>
                        <a:spcPct val="90000"/>
                      </a:lnSpc>
                      <a:spcBef>
                        <a:spcPct val="0"/>
                      </a:spcBef>
                      <a:spcAft>
                        <a:spcPct val="35000"/>
                      </a:spcAft>
                    </a:pPr>
                    <a:r>
                      <a:rPr lang="en-US" sz="800" dirty="0">
                        <a:solidFill>
                          <a:prstClr val="black"/>
                        </a:solidFill>
                        <a:latin typeface="Calibri" panose="020F0502020204030204"/>
                      </a:rPr>
                      <a:t>release</a:t>
                    </a:r>
                  </a:p>
                </p:txBody>
              </p:sp>
              <p:grpSp>
                <p:nvGrpSpPr>
                  <p:cNvPr id="278" name="Content Placeholder 81" descr="Present">
                    <a:extLst>
                      <a:ext uri="{FF2B5EF4-FFF2-40B4-BE49-F238E27FC236}">
                        <a16:creationId xmlns:a16="http://schemas.microsoft.com/office/drawing/2014/main" id="{83094983-5B5F-48AC-90A4-DF279712E7B1}"/>
                      </a:ext>
                    </a:extLst>
                  </p:cNvPr>
                  <p:cNvGrpSpPr/>
                  <p:nvPr/>
                </p:nvGrpSpPr>
                <p:grpSpPr>
                  <a:xfrm>
                    <a:off x="11094634" y="2014561"/>
                    <a:ext cx="290107" cy="397910"/>
                    <a:chOff x="10408832" y="3765138"/>
                    <a:chExt cx="363607" cy="422961"/>
                  </a:xfrm>
                </p:grpSpPr>
                <p:sp>
                  <p:nvSpPr>
                    <p:cNvPr id="280" name="Freeform: Shape 279">
                      <a:extLst>
                        <a:ext uri="{FF2B5EF4-FFF2-40B4-BE49-F238E27FC236}">
                          <a16:creationId xmlns:a16="http://schemas.microsoft.com/office/drawing/2014/main" id="{4219BD5C-3407-4EF6-8130-E97A19DE9F6E}"/>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81" name="Freeform: Shape 280">
                      <a:extLst>
                        <a:ext uri="{FF2B5EF4-FFF2-40B4-BE49-F238E27FC236}">
                          <a16:creationId xmlns:a16="http://schemas.microsoft.com/office/drawing/2014/main" id="{57825EC5-0F7C-48C1-9A80-F870A05E0A5D}"/>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82" name="Freeform: Shape 281">
                      <a:extLst>
                        <a:ext uri="{FF2B5EF4-FFF2-40B4-BE49-F238E27FC236}">
                          <a16:creationId xmlns:a16="http://schemas.microsoft.com/office/drawing/2014/main" id="{26E8CABB-8F8E-4C80-B3EC-8F3E721C9698}"/>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83" name="Freeform: Shape 282">
                      <a:extLst>
                        <a:ext uri="{FF2B5EF4-FFF2-40B4-BE49-F238E27FC236}">
                          <a16:creationId xmlns:a16="http://schemas.microsoft.com/office/drawing/2014/main" id="{295C052E-F3DF-459E-86F8-4EBB959F5C75}"/>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sp>
                  <p:nvSpPr>
                    <p:cNvPr id="284" name="Freeform: Shape 283">
                      <a:extLst>
                        <a:ext uri="{FF2B5EF4-FFF2-40B4-BE49-F238E27FC236}">
                          <a16:creationId xmlns:a16="http://schemas.microsoft.com/office/drawing/2014/main" id="{130A3909-B0A7-44B2-93A2-C0947B36E378}"/>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defTabSz="685800"/>
                      <a:endParaRPr lang="en-US" sz="1000">
                        <a:solidFill>
                          <a:prstClr val="black"/>
                        </a:solidFill>
                        <a:latin typeface="Calibri" panose="020F0502020204030204"/>
                      </a:endParaRPr>
                    </a:p>
                  </p:txBody>
                </p:sp>
              </p:grpSp>
              <p:sp>
                <p:nvSpPr>
                  <p:cNvPr id="279" name="Freeform: Shape 278">
                    <a:extLst>
                      <a:ext uri="{FF2B5EF4-FFF2-40B4-BE49-F238E27FC236}">
                        <a16:creationId xmlns:a16="http://schemas.microsoft.com/office/drawing/2014/main" id="{1C44191F-7FA1-4714-B91A-E6E66CAA82D5}"/>
                      </a:ext>
                    </a:extLst>
                  </p:cNvPr>
                  <p:cNvSpPr/>
                  <p:nvPr/>
                </p:nvSpPr>
                <p:spPr>
                  <a:xfrm>
                    <a:off x="11094634" y="4610721"/>
                    <a:ext cx="529351" cy="255920"/>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t" anchorCtr="0">
                    <a:noAutofit/>
                  </a:bodyPr>
                  <a:lstStyle/>
                  <a:p>
                    <a:pPr algn="ctr" defTabSz="366713">
                      <a:lnSpc>
                        <a:spcPct val="90000"/>
                      </a:lnSpc>
                      <a:spcBef>
                        <a:spcPct val="0"/>
                      </a:spcBef>
                      <a:spcAft>
                        <a:spcPct val="35000"/>
                      </a:spcAft>
                    </a:pPr>
                    <a:r>
                      <a:rPr lang="en-US" sz="800" dirty="0">
                        <a:solidFill>
                          <a:prstClr val="black"/>
                        </a:solidFill>
                        <a:latin typeface="Calibri" panose="020F0502020204030204"/>
                      </a:rPr>
                      <a:t>Deploy</a:t>
                    </a:r>
                  </a:p>
                </p:txBody>
              </p:sp>
            </p:grpSp>
            <p:sp>
              <p:nvSpPr>
                <p:cNvPr id="260" name="TextBox 259">
                  <a:extLst>
                    <a:ext uri="{FF2B5EF4-FFF2-40B4-BE49-F238E27FC236}">
                      <a16:creationId xmlns:a16="http://schemas.microsoft.com/office/drawing/2014/main" id="{9A103A45-AE22-4983-8887-999A99F727BF}"/>
                    </a:ext>
                  </a:extLst>
                </p:cNvPr>
                <p:cNvSpPr txBox="1"/>
                <p:nvPr/>
              </p:nvSpPr>
              <p:spPr>
                <a:xfrm>
                  <a:off x="8842162" y="799419"/>
                  <a:ext cx="2990842" cy="410369"/>
                </a:xfrm>
                <a:prstGeom prst="rect">
                  <a:avLst/>
                </a:prstGeom>
                <a:noFill/>
                <a:ln>
                  <a:noFill/>
                </a:ln>
              </p:spPr>
              <p:txBody>
                <a:bodyPr wrap="square" rtlCol="0">
                  <a:spAutoFit/>
                </a:bodyPr>
                <a:lstStyle/>
                <a:p>
                  <a:pPr algn="ctr" defTabSz="685800"/>
                  <a:r>
                    <a:rPr lang="en-US" sz="1400" b="1" dirty="0">
                      <a:solidFill>
                        <a:prstClr val="black"/>
                      </a:solidFill>
                      <a:latin typeface="Calibri" panose="020F0502020204030204"/>
                    </a:rPr>
                    <a:t>Continuous Deployment</a:t>
                  </a:r>
                </a:p>
              </p:txBody>
            </p:sp>
            <p:pic>
              <p:nvPicPr>
                <p:cNvPr id="261" name="Graphic 260" descr="Group success">
                  <a:extLst>
                    <a:ext uri="{FF2B5EF4-FFF2-40B4-BE49-F238E27FC236}">
                      <a16:creationId xmlns:a16="http://schemas.microsoft.com/office/drawing/2014/main" id="{51A1541A-445A-4A42-A9BF-DDD727978D1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086661" y="1149703"/>
                  <a:ext cx="466237" cy="376014"/>
                </a:xfrm>
                <a:prstGeom prst="rect">
                  <a:avLst/>
                </a:prstGeom>
              </p:spPr>
            </p:pic>
            <p:sp>
              <p:nvSpPr>
                <p:cNvPr id="262" name="TextBox 261">
                  <a:extLst>
                    <a:ext uri="{FF2B5EF4-FFF2-40B4-BE49-F238E27FC236}">
                      <a16:creationId xmlns:a16="http://schemas.microsoft.com/office/drawing/2014/main" id="{BCF9B1D0-DEB7-4F86-8D41-C3D6C332822E}"/>
                    </a:ext>
                  </a:extLst>
                </p:cNvPr>
                <p:cNvSpPr txBox="1"/>
                <p:nvPr/>
              </p:nvSpPr>
              <p:spPr>
                <a:xfrm>
                  <a:off x="10427321" y="1184259"/>
                  <a:ext cx="496004" cy="292388"/>
                </a:xfrm>
                <a:prstGeom prst="rect">
                  <a:avLst/>
                </a:prstGeom>
                <a:noFill/>
              </p:spPr>
              <p:txBody>
                <a:bodyPr wrap="square" rtlCol="0">
                  <a:spAutoFit/>
                </a:bodyPr>
                <a:lstStyle/>
                <a:p>
                  <a:pPr algn="ctr" defTabSz="685800"/>
                  <a:r>
                    <a:rPr lang="en-US" sz="800" dirty="0">
                      <a:solidFill>
                        <a:prstClr val="black"/>
                      </a:solidFill>
                      <a:latin typeface="Calibri" panose="020F0502020204030204"/>
                    </a:rPr>
                    <a:t>Ops</a:t>
                  </a:r>
                </a:p>
              </p:txBody>
            </p:sp>
            <p:cxnSp>
              <p:nvCxnSpPr>
                <p:cNvPr id="263" name="Straight Connector 262">
                  <a:extLst>
                    <a:ext uri="{FF2B5EF4-FFF2-40B4-BE49-F238E27FC236}">
                      <a16:creationId xmlns:a16="http://schemas.microsoft.com/office/drawing/2014/main" id="{76A35237-3B3D-4BF8-B2DC-5454A4DE5E5F}"/>
                    </a:ext>
                  </a:extLst>
                </p:cNvPr>
                <p:cNvCxnSpPr>
                  <a:cxnSpLocks/>
                </p:cNvCxnSpPr>
                <p:nvPr/>
              </p:nvCxnSpPr>
              <p:spPr>
                <a:xfrm flipV="1">
                  <a:off x="9071838" y="1637911"/>
                  <a:ext cx="2408840" cy="579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9" name="Shape 228">
                <a:extLst>
                  <a:ext uri="{FF2B5EF4-FFF2-40B4-BE49-F238E27FC236}">
                    <a16:creationId xmlns:a16="http://schemas.microsoft.com/office/drawing/2014/main" id="{F07F840A-3C88-436F-AF04-A8F477DB27C8}"/>
                  </a:ext>
                </a:extLst>
              </p:cNvPr>
              <p:cNvSpPr/>
              <p:nvPr/>
            </p:nvSpPr>
            <p:spPr>
              <a:xfrm rot="18314329" flipV="1">
                <a:off x="8408897" y="4685396"/>
                <a:ext cx="911389" cy="811166"/>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sp>
          <p:nvSpPr>
            <p:cNvPr id="129" name="Shape 128">
              <a:extLst>
                <a:ext uri="{FF2B5EF4-FFF2-40B4-BE49-F238E27FC236}">
                  <a16:creationId xmlns:a16="http://schemas.microsoft.com/office/drawing/2014/main" id="{E7BF8429-6AA9-4E3F-9230-A349E45F8BCB}"/>
                </a:ext>
              </a:extLst>
            </p:cNvPr>
            <p:cNvSpPr/>
            <p:nvPr/>
          </p:nvSpPr>
          <p:spPr>
            <a:xfrm rot="14854267" flipV="1">
              <a:off x="10767735" y="3624090"/>
              <a:ext cx="911389" cy="811166"/>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35962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Rounded Corners 35">
            <a:extLst>
              <a:ext uri="{FF2B5EF4-FFF2-40B4-BE49-F238E27FC236}">
                <a16:creationId xmlns:a16="http://schemas.microsoft.com/office/drawing/2014/main" id="{AA41DDDE-F695-7B40-A7F3-E3A3713922CB}"/>
              </a:ext>
            </a:extLst>
          </p:cNvPr>
          <p:cNvSpPr/>
          <p:nvPr/>
        </p:nvSpPr>
        <p:spPr>
          <a:xfrm>
            <a:off x="3401527" y="2325777"/>
            <a:ext cx="1684922" cy="237280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Build</a:t>
            </a:r>
          </a:p>
        </p:txBody>
      </p:sp>
      <p:grpSp>
        <p:nvGrpSpPr>
          <p:cNvPr id="8" name="Group 7">
            <a:extLst>
              <a:ext uri="{FF2B5EF4-FFF2-40B4-BE49-F238E27FC236}">
                <a16:creationId xmlns:a16="http://schemas.microsoft.com/office/drawing/2014/main" id="{CD82CD1D-7C94-8B45-B893-5E702C0980D6}"/>
              </a:ext>
            </a:extLst>
          </p:cNvPr>
          <p:cNvGrpSpPr/>
          <p:nvPr/>
        </p:nvGrpSpPr>
        <p:grpSpPr>
          <a:xfrm>
            <a:off x="3490333" y="3281721"/>
            <a:ext cx="1532417" cy="1386413"/>
            <a:chOff x="8712669" y="1634452"/>
            <a:chExt cx="3770986" cy="5498503"/>
          </a:xfrm>
          <a:solidFill>
            <a:srgbClr val="00B0F0"/>
          </a:solidFill>
        </p:grpSpPr>
        <p:sp>
          <p:nvSpPr>
            <p:cNvPr id="48" name="Rectangle: Rounded Corners 47">
              <a:extLst>
                <a:ext uri="{FF2B5EF4-FFF2-40B4-BE49-F238E27FC236}">
                  <a16:creationId xmlns:a16="http://schemas.microsoft.com/office/drawing/2014/main" id="{D62701F3-0645-4B3B-806D-1DBA59C42F3D}"/>
                </a:ext>
              </a:extLst>
            </p:cNvPr>
            <p:cNvSpPr/>
            <p:nvPr/>
          </p:nvSpPr>
          <p:spPr>
            <a:xfrm>
              <a:off x="8712669" y="1634452"/>
              <a:ext cx="3770986" cy="5498503"/>
            </a:xfrm>
            <a:prstGeom prst="roundRect">
              <a:avLst/>
            </a:prstGeom>
            <a:grp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680" b="1" i="0" u="none" strike="noStrike" kern="1200" cap="none" spc="0" normalizeH="0" baseline="0" noProof="0">
                  <a:ln>
                    <a:noFill/>
                  </a:ln>
                  <a:solidFill>
                    <a:srgbClr val="FFFFFF"/>
                  </a:solidFill>
                  <a:effectLst/>
                  <a:uLnTx/>
                  <a:uFillTx/>
                  <a:latin typeface="Arial"/>
                  <a:ea typeface="+mn-ea"/>
                  <a:cs typeface="Arial"/>
                </a:rPr>
                <a:t>Build Machine</a:t>
              </a:r>
              <a:endParaRPr kumimoji="0" lang="en-US" sz="680" b="1" i="0" u="none" strike="noStrike" kern="1200" cap="none" spc="0" normalizeH="0" baseline="0" noProof="0" dirty="0">
                <a:ln>
                  <a:noFill/>
                </a:ln>
                <a:solidFill>
                  <a:srgbClr val="FFFFFF"/>
                </a:solidFill>
                <a:effectLst/>
                <a:uLnTx/>
                <a:uFillTx/>
                <a:latin typeface="Arial"/>
                <a:ea typeface="+mn-ea"/>
                <a:cs typeface="Arial"/>
              </a:endParaRPr>
            </a:p>
          </p:txBody>
        </p:sp>
        <p:sp>
          <p:nvSpPr>
            <p:cNvPr id="87" name="Rectangle: Rounded Corners 140">
              <a:extLst>
                <a:ext uri="{FF2B5EF4-FFF2-40B4-BE49-F238E27FC236}">
                  <a16:creationId xmlns:a16="http://schemas.microsoft.com/office/drawing/2014/main" id="{74269098-CC9B-4C76-A27E-4A2B629F13AC}"/>
                </a:ext>
              </a:extLst>
            </p:cNvPr>
            <p:cNvSpPr/>
            <p:nvPr/>
          </p:nvSpPr>
          <p:spPr>
            <a:xfrm>
              <a:off x="9012739" y="2412734"/>
              <a:ext cx="1509101" cy="4518628"/>
            </a:xfrm>
            <a:prstGeom prst="roundRect">
              <a:avLst/>
            </a:prstGeom>
            <a:grpFill/>
            <a:ln w="12700" cap="flat" cmpd="sng" algn="ctr">
              <a:solidFill>
                <a:srgbClr val="0064FF"/>
              </a:solidFill>
              <a:prstDash val="solid"/>
            </a:ln>
            <a:effectLst/>
          </p:spPr>
          <p:txBody>
            <a:bodyPr lIns="40499" rIns="40499" rtlCol="0" anchor="t"/>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dirty="0">
                  <a:ln>
                    <a:noFill/>
                  </a:ln>
                  <a:solidFill>
                    <a:prstClr val="black"/>
                  </a:solidFill>
                  <a:effectLst/>
                  <a:uLnTx/>
                  <a:uFillTx/>
                  <a:latin typeface="Arial"/>
                  <a:ea typeface="+mn-ea"/>
                  <a:cs typeface="+mn-cs"/>
                </a:rPr>
                <a:t>Unix System Services</a:t>
              </a:r>
              <a:br>
                <a:rPr kumimoji="0" lang="en-US" sz="408" b="0" i="0" u="none" strike="noStrike" kern="0" cap="none" spc="0" normalizeH="0" baseline="0" noProof="0" dirty="0">
                  <a:ln>
                    <a:noFill/>
                  </a:ln>
                  <a:solidFill>
                    <a:prstClr val="black"/>
                  </a:solidFill>
                  <a:effectLst/>
                  <a:uLnTx/>
                  <a:uFillTx/>
                  <a:latin typeface="Arial"/>
                  <a:ea typeface="+mn-ea"/>
                  <a:cs typeface="+mn-cs"/>
                </a:rPr>
              </a:br>
              <a:endParaRPr kumimoji="0" lang="en-US" sz="408" b="0" i="0" u="none" strike="noStrike" kern="0" cap="none" spc="0" normalizeH="0" baseline="0" noProof="0" dirty="0">
                <a:ln>
                  <a:noFill/>
                </a:ln>
                <a:solidFill>
                  <a:prstClr val="black"/>
                </a:solidFill>
                <a:effectLst/>
                <a:uLnTx/>
                <a:uFillTx/>
                <a:latin typeface="Arial"/>
                <a:ea typeface="+mn-ea"/>
                <a:cs typeface="+mn-cs"/>
              </a:endParaRPr>
            </a:p>
          </p:txBody>
        </p:sp>
        <p:sp>
          <p:nvSpPr>
            <p:cNvPr id="88" name="Rectangle: Rounded Corners 140">
              <a:extLst>
                <a:ext uri="{FF2B5EF4-FFF2-40B4-BE49-F238E27FC236}">
                  <a16:creationId xmlns:a16="http://schemas.microsoft.com/office/drawing/2014/main" id="{6E03A33F-515D-401D-B0E8-ECF31DA04AFD}"/>
                </a:ext>
              </a:extLst>
            </p:cNvPr>
            <p:cNvSpPr/>
            <p:nvPr/>
          </p:nvSpPr>
          <p:spPr>
            <a:xfrm>
              <a:off x="9135965" y="6154075"/>
              <a:ext cx="1282573" cy="561490"/>
            </a:xfrm>
            <a:prstGeom prst="roundRect">
              <a:avLst/>
            </a:prstGeom>
            <a:grp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solidFill>
                    <a:prstClr val="black"/>
                  </a:solidFill>
                  <a:effectLst/>
                  <a:uLnTx/>
                  <a:uFillTx/>
                  <a:latin typeface="Arial"/>
                  <a:ea typeface="+mn-ea"/>
                  <a:cs typeface="+mn-cs"/>
                </a:rPr>
                <a:t>RSE</a:t>
              </a:r>
              <a:endParaRPr kumimoji="0" lang="en-US" sz="408" b="0" i="0" u="none" strike="noStrike" kern="0" cap="none" spc="0" normalizeH="0" baseline="0" noProof="0" dirty="0">
                <a:ln>
                  <a:noFill/>
                </a:ln>
                <a:solidFill>
                  <a:prstClr val="black"/>
                </a:solidFill>
                <a:effectLst/>
                <a:uLnTx/>
                <a:uFillTx/>
                <a:latin typeface="Arial"/>
                <a:ea typeface="+mn-ea"/>
                <a:cs typeface="+mn-cs"/>
              </a:endParaRPr>
            </a:p>
          </p:txBody>
        </p:sp>
        <p:sp>
          <p:nvSpPr>
            <p:cNvPr id="89" name="Rectangle: Rounded Corners 140">
              <a:extLst>
                <a:ext uri="{FF2B5EF4-FFF2-40B4-BE49-F238E27FC236}">
                  <a16:creationId xmlns:a16="http://schemas.microsoft.com/office/drawing/2014/main" id="{4F2668DC-EB3C-4EE2-93BF-594DD43AC463}"/>
                </a:ext>
              </a:extLst>
            </p:cNvPr>
            <p:cNvSpPr/>
            <p:nvPr/>
          </p:nvSpPr>
          <p:spPr>
            <a:xfrm>
              <a:off x="10697790" y="2412732"/>
              <a:ext cx="1509101" cy="4518628"/>
            </a:xfrm>
            <a:prstGeom prst="roundRect">
              <a:avLst/>
            </a:prstGeom>
            <a:grpFill/>
            <a:ln w="12700" cap="flat" cmpd="sng" algn="ctr">
              <a:solidFill>
                <a:srgbClr val="0064FF"/>
              </a:solidFill>
              <a:prstDash val="solid"/>
            </a:ln>
            <a:effectLst/>
          </p:spPr>
          <p:txBody>
            <a:bodyPr lIns="40499" rIns="40499" rtlCol="0" anchor="t"/>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dirty="0">
                  <a:ln>
                    <a:noFill/>
                  </a:ln>
                  <a:solidFill>
                    <a:prstClr val="black"/>
                  </a:solidFill>
                  <a:effectLst/>
                  <a:uLnTx/>
                  <a:uFillTx/>
                  <a:latin typeface="Arial"/>
                  <a:ea typeface="+mn-ea"/>
                  <a:cs typeface="+mn-cs"/>
                </a:rPr>
                <a:t>MVS</a:t>
              </a:r>
            </a:p>
          </p:txBody>
        </p:sp>
        <p:sp>
          <p:nvSpPr>
            <p:cNvPr id="96" name="Rectangle: Rounded Corners 140">
              <a:extLst>
                <a:ext uri="{FF2B5EF4-FFF2-40B4-BE49-F238E27FC236}">
                  <a16:creationId xmlns:a16="http://schemas.microsoft.com/office/drawing/2014/main" id="{409A0601-6B1F-45AD-9FDE-79EBAB176544}"/>
                </a:ext>
              </a:extLst>
            </p:cNvPr>
            <p:cNvSpPr/>
            <p:nvPr/>
          </p:nvSpPr>
          <p:spPr>
            <a:xfrm>
              <a:off x="10789602" y="4061360"/>
              <a:ext cx="1282573" cy="561490"/>
            </a:xfrm>
            <a:prstGeom prst="roundRect">
              <a:avLst/>
            </a:prstGeom>
            <a:grp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solidFill>
                    <a:prstClr val="black"/>
                  </a:solidFill>
                  <a:effectLst/>
                  <a:uLnTx/>
                  <a:uFillTx/>
                  <a:latin typeface="Arial"/>
                  <a:ea typeface="+mn-ea"/>
                  <a:cs typeface="+mn-cs"/>
                </a:rPr>
                <a:t>File System (PDS)</a:t>
              </a:r>
              <a:endParaRPr kumimoji="0" lang="en-US" sz="408" b="0" i="0" u="none" strike="noStrike" kern="0" cap="none" spc="0" normalizeH="0" baseline="0" noProof="0" dirty="0">
                <a:ln>
                  <a:noFill/>
                </a:ln>
                <a:solidFill>
                  <a:prstClr val="black"/>
                </a:solidFill>
                <a:effectLst/>
                <a:uLnTx/>
                <a:uFillTx/>
                <a:latin typeface="Arial"/>
                <a:ea typeface="+mn-ea"/>
                <a:cs typeface="+mn-cs"/>
              </a:endParaRPr>
            </a:p>
          </p:txBody>
        </p:sp>
        <p:sp>
          <p:nvSpPr>
            <p:cNvPr id="97" name="Rectangle: Rounded Corners 140">
              <a:extLst>
                <a:ext uri="{FF2B5EF4-FFF2-40B4-BE49-F238E27FC236}">
                  <a16:creationId xmlns:a16="http://schemas.microsoft.com/office/drawing/2014/main" id="{DC77383A-7145-4D7F-8D47-E9E64F4507AE}"/>
                </a:ext>
              </a:extLst>
            </p:cNvPr>
            <p:cNvSpPr/>
            <p:nvPr/>
          </p:nvSpPr>
          <p:spPr>
            <a:xfrm>
              <a:off x="9135967" y="3237769"/>
              <a:ext cx="1282573" cy="561490"/>
            </a:xfrm>
            <a:prstGeom prst="roundRect">
              <a:avLst/>
            </a:prstGeom>
            <a:grp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dirty="0">
                  <a:ln>
                    <a:noFill/>
                  </a:ln>
                  <a:solidFill>
                    <a:prstClr val="black"/>
                  </a:solidFill>
                  <a:effectLst/>
                  <a:uLnTx/>
                  <a:uFillTx/>
                  <a:latin typeface="Arial"/>
                  <a:ea typeface="+mn-ea"/>
                  <a:cs typeface="+mn-cs"/>
                </a:rPr>
                <a:t>Jenkins Agent ‘Task’</a:t>
              </a:r>
            </a:p>
          </p:txBody>
        </p:sp>
        <p:cxnSp>
          <p:nvCxnSpPr>
            <p:cNvPr id="146" name="Connector: Elbow 91">
              <a:extLst>
                <a:ext uri="{FF2B5EF4-FFF2-40B4-BE49-F238E27FC236}">
                  <a16:creationId xmlns:a16="http://schemas.microsoft.com/office/drawing/2014/main" id="{7900D6C0-76EA-4BFB-A1A3-D2DA96540C2E}"/>
                </a:ext>
              </a:extLst>
            </p:cNvPr>
            <p:cNvCxnSpPr>
              <a:cxnSpLocks/>
              <a:stCxn id="96" idx="2"/>
              <a:endCxn id="91" idx="3"/>
            </p:cNvCxnSpPr>
            <p:nvPr/>
          </p:nvCxnSpPr>
          <p:spPr>
            <a:xfrm rot="5400000">
              <a:off x="10705945" y="4335446"/>
              <a:ext cx="437541" cy="1012348"/>
            </a:xfrm>
            <a:prstGeom prst="bentConnector2">
              <a:avLst/>
            </a:prstGeom>
            <a:grpFill/>
            <a:ln w="19050" cap="flat" cmpd="sng" algn="ctr">
              <a:solidFill>
                <a:srgbClr val="FF6600"/>
              </a:solidFill>
              <a:prstDash val="solid"/>
              <a:headEnd type="triangle" w="med" len="med"/>
              <a:tailEnd type="triangle" w="med" len="med"/>
            </a:ln>
            <a:effectLst/>
          </p:spPr>
        </p:cxnSp>
        <p:sp>
          <p:nvSpPr>
            <p:cNvPr id="90" name="Rectangle: Rounded Corners 140">
              <a:extLst>
                <a:ext uri="{FF2B5EF4-FFF2-40B4-BE49-F238E27FC236}">
                  <a16:creationId xmlns:a16="http://schemas.microsoft.com/office/drawing/2014/main" id="{68332334-578D-47D6-A215-6A7497A30188}"/>
                </a:ext>
              </a:extLst>
            </p:cNvPr>
            <p:cNvSpPr/>
            <p:nvPr/>
          </p:nvSpPr>
          <p:spPr>
            <a:xfrm>
              <a:off x="9135969" y="5457010"/>
              <a:ext cx="1282574" cy="561490"/>
            </a:xfrm>
            <a:prstGeom prst="roundRect">
              <a:avLst/>
            </a:prstGeom>
            <a:grp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612" b="0" i="0" u="none" strike="noStrike" kern="0" cap="none" spc="0" normalizeH="0" baseline="0" noProof="0" dirty="0">
                  <a:ln>
                    <a:noFill/>
                  </a:ln>
                  <a:solidFill>
                    <a:prstClr val="black">
                      <a:lumMod val="85000"/>
                      <a:lumOff val="15000"/>
                    </a:prstClr>
                  </a:solidFill>
                  <a:effectLst/>
                  <a:uLnTx/>
                  <a:uFillTx/>
                  <a:latin typeface="Arial"/>
                  <a:ea typeface="+mn-ea"/>
                  <a:cs typeface="+mn-cs"/>
                </a:rPr>
                <a:t>DBB Toolkit API</a:t>
              </a:r>
            </a:p>
          </p:txBody>
        </p:sp>
        <p:cxnSp>
          <p:nvCxnSpPr>
            <p:cNvPr id="41" name="Connector: Elbow 91">
              <a:extLst>
                <a:ext uri="{FF2B5EF4-FFF2-40B4-BE49-F238E27FC236}">
                  <a16:creationId xmlns:a16="http://schemas.microsoft.com/office/drawing/2014/main" id="{0A5B4D06-A1D8-45BB-88B7-C9E4AB4E85DC}"/>
                </a:ext>
              </a:extLst>
            </p:cNvPr>
            <p:cNvCxnSpPr>
              <a:cxnSpLocks/>
              <a:stCxn id="90" idx="0"/>
              <a:endCxn id="97" idx="2"/>
            </p:cNvCxnSpPr>
            <p:nvPr/>
          </p:nvCxnSpPr>
          <p:spPr>
            <a:xfrm rot="5400000" flipH="1" flipV="1">
              <a:off x="8948383" y="4628136"/>
              <a:ext cx="1657748" cy="13999"/>
            </a:xfrm>
            <a:prstGeom prst="bentConnector3">
              <a:avLst>
                <a:gd name="adj1" fmla="val 63029"/>
              </a:avLst>
            </a:prstGeom>
            <a:grpFill/>
            <a:ln w="19050" cap="flat" cmpd="sng" algn="ctr">
              <a:solidFill>
                <a:srgbClr val="FF6600"/>
              </a:solidFill>
              <a:prstDash val="solid"/>
              <a:headEnd type="triangle" w="med" len="med"/>
              <a:tailEnd type="triangle" w="med" len="med"/>
            </a:ln>
            <a:effectLst/>
          </p:spPr>
        </p:cxnSp>
        <p:sp>
          <p:nvSpPr>
            <p:cNvPr id="95" name="Rectangle: Rounded Corners 140">
              <a:extLst>
                <a:ext uri="{FF2B5EF4-FFF2-40B4-BE49-F238E27FC236}">
                  <a16:creationId xmlns:a16="http://schemas.microsoft.com/office/drawing/2014/main" id="{ACC616C5-DB72-45B5-BF2F-5FFCA8E1BD5A}"/>
                </a:ext>
              </a:extLst>
            </p:cNvPr>
            <p:cNvSpPr/>
            <p:nvPr/>
          </p:nvSpPr>
          <p:spPr>
            <a:xfrm>
              <a:off x="9126007" y="4009726"/>
              <a:ext cx="1282574" cy="561490"/>
            </a:xfrm>
            <a:prstGeom prst="roundRect">
              <a:avLst/>
            </a:prstGeom>
            <a:grp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solidFill>
                    <a:prstClr val="black"/>
                  </a:solidFill>
                  <a:effectLst/>
                  <a:uLnTx/>
                  <a:uFillTx/>
                  <a:latin typeface="Arial"/>
                  <a:ea typeface="+mn-ea"/>
                  <a:cs typeface="+mn-cs"/>
                </a:rPr>
                <a:t>git cmdline</a:t>
              </a:r>
              <a:endParaRPr kumimoji="0" lang="en-US" sz="408" b="0" i="0" u="none" strike="noStrike" kern="0" cap="none" spc="0" normalizeH="0" baseline="0" noProof="0" dirty="0">
                <a:ln>
                  <a:noFill/>
                </a:ln>
                <a:solidFill>
                  <a:prstClr val="black"/>
                </a:solidFill>
                <a:effectLst/>
                <a:uLnTx/>
                <a:uFillTx/>
                <a:latin typeface="Arial"/>
                <a:ea typeface="+mn-ea"/>
                <a:cs typeface="+mn-cs"/>
              </a:endParaRPr>
            </a:p>
          </p:txBody>
        </p:sp>
        <p:sp>
          <p:nvSpPr>
            <p:cNvPr id="91" name="Rectangle: Rounded Corners 140">
              <a:extLst>
                <a:ext uri="{FF2B5EF4-FFF2-40B4-BE49-F238E27FC236}">
                  <a16:creationId xmlns:a16="http://schemas.microsoft.com/office/drawing/2014/main" id="{5F4F2816-DBA0-4679-A3F5-4BC8D49EF2D0}"/>
                </a:ext>
              </a:extLst>
            </p:cNvPr>
            <p:cNvSpPr/>
            <p:nvPr/>
          </p:nvSpPr>
          <p:spPr>
            <a:xfrm>
              <a:off x="9135972" y="4779645"/>
              <a:ext cx="1282574" cy="561490"/>
            </a:xfrm>
            <a:prstGeom prst="roundRect">
              <a:avLst/>
            </a:prstGeom>
            <a:grp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408" b="0" i="0" u="none" strike="noStrike" kern="0" cap="none" spc="0" normalizeH="0" baseline="0" noProof="0">
                  <a:ln>
                    <a:noFill/>
                  </a:ln>
                  <a:solidFill>
                    <a:prstClr val="black"/>
                  </a:solidFill>
                  <a:effectLst/>
                  <a:uLnTx/>
                  <a:uFillTx/>
                  <a:latin typeface="Arial"/>
                  <a:ea typeface="+mn-ea"/>
                  <a:cs typeface="+mn-cs"/>
                </a:rPr>
                <a:t>Build Scripts (Groovy)</a:t>
              </a:r>
              <a:endParaRPr kumimoji="0" lang="en-US" sz="408" b="0" i="0" u="none" strike="noStrike" kern="0" cap="none" spc="0" normalizeH="0" baseline="0" noProof="0" dirty="0">
                <a:ln>
                  <a:noFill/>
                </a:ln>
                <a:solidFill>
                  <a:prstClr val="black"/>
                </a:solidFill>
                <a:effectLst/>
                <a:uLnTx/>
                <a:uFillTx/>
                <a:latin typeface="Arial"/>
                <a:ea typeface="+mn-ea"/>
                <a:cs typeface="+mn-cs"/>
              </a:endParaRPr>
            </a:p>
          </p:txBody>
        </p:sp>
      </p:grpSp>
      <p:sp>
        <p:nvSpPr>
          <p:cNvPr id="36" name="Rectangle: Rounded Corners 35">
            <a:extLst>
              <a:ext uri="{FF2B5EF4-FFF2-40B4-BE49-F238E27FC236}">
                <a16:creationId xmlns:a16="http://schemas.microsoft.com/office/drawing/2014/main" id="{D257431A-0F25-4EFC-808C-75A889DB7D74}"/>
              </a:ext>
            </a:extLst>
          </p:cNvPr>
          <p:cNvSpPr/>
          <p:nvPr/>
        </p:nvSpPr>
        <p:spPr>
          <a:xfrm>
            <a:off x="2137452" y="2353229"/>
            <a:ext cx="1165264" cy="2372809"/>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    SCM</a:t>
            </a:r>
          </a:p>
        </p:txBody>
      </p:sp>
      <p:sp>
        <p:nvSpPr>
          <p:cNvPr id="7" name="Rectangle: Rounded Corners 6">
            <a:extLst>
              <a:ext uri="{FF2B5EF4-FFF2-40B4-BE49-F238E27FC236}">
                <a16:creationId xmlns:a16="http://schemas.microsoft.com/office/drawing/2014/main" id="{A1AC3FB7-B94D-496F-BE36-110944680CF3}"/>
              </a:ext>
            </a:extLst>
          </p:cNvPr>
          <p:cNvSpPr/>
          <p:nvPr/>
        </p:nvSpPr>
        <p:spPr>
          <a:xfrm>
            <a:off x="355408" y="1121575"/>
            <a:ext cx="1634447" cy="3604463"/>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dirty="0">
                <a:ln>
                  <a:noFill/>
                </a:ln>
                <a:solidFill>
                  <a:srgbClr val="FFFFFF"/>
                </a:solidFill>
                <a:effectLst/>
                <a:uLnTx/>
                <a:uFillTx/>
                <a:latin typeface="Arial"/>
                <a:ea typeface="+mn-ea"/>
                <a:cs typeface="Arial"/>
              </a:rPr>
              <a:t>IDE</a:t>
            </a:r>
          </a:p>
        </p:txBody>
      </p:sp>
      <p:sp>
        <p:nvSpPr>
          <p:cNvPr id="2" name="Title 1">
            <a:extLst>
              <a:ext uri="{FF2B5EF4-FFF2-40B4-BE49-F238E27FC236}">
                <a16:creationId xmlns:a16="http://schemas.microsoft.com/office/drawing/2014/main" id="{09265267-9E33-43D3-B2F9-A1ABA6CC9383}"/>
              </a:ext>
            </a:extLst>
          </p:cNvPr>
          <p:cNvSpPr>
            <a:spLocks noGrp="1"/>
          </p:cNvSpPr>
          <p:nvPr>
            <p:ph type="title"/>
          </p:nvPr>
        </p:nvSpPr>
        <p:spPr/>
        <p:txBody>
          <a:bodyPr/>
          <a:lstStyle/>
          <a:p>
            <a:r>
              <a:rPr lang="en-US" dirty="0">
                <a:solidFill>
                  <a:srgbClr val="000000"/>
                </a:solidFill>
              </a:rPr>
              <a:t>Open Pipeline build scenario – </a:t>
            </a:r>
            <a:r>
              <a:rPr lang="en-US" b="1" dirty="0">
                <a:solidFill>
                  <a:srgbClr val="000000"/>
                </a:solidFill>
              </a:rPr>
              <a:t>Why Git ?</a:t>
            </a:r>
            <a:br>
              <a:rPr lang="en-US" b="1" dirty="0">
                <a:solidFill>
                  <a:srgbClr val="000000"/>
                </a:solidFill>
              </a:rPr>
            </a:br>
            <a:r>
              <a:rPr lang="en-US" dirty="0">
                <a:solidFill>
                  <a:srgbClr val="000000"/>
                </a:solidFill>
              </a:rPr>
              <a:t>      </a:t>
            </a:r>
            <a:r>
              <a:rPr lang="en-US" sz="1500" dirty="0">
                <a:solidFill>
                  <a:srgbClr val="000000"/>
                </a:solidFill>
              </a:rPr>
              <a:t>Edit &amp; check-in </a:t>
            </a:r>
            <a:r>
              <a:rPr lang="en-US" sz="1500" dirty="0">
                <a:solidFill>
                  <a:srgbClr val="000000"/>
                </a:solidFill>
                <a:sym typeface="Wingdings" pitchFamily="2" charset="2"/>
              </a:rPr>
              <a:t>          Pipeline             Build             Publish            Deploy &amp; Test</a:t>
            </a:r>
            <a:endParaRPr lang="en-US" dirty="0"/>
          </a:p>
        </p:txBody>
      </p:sp>
      <p:grpSp>
        <p:nvGrpSpPr>
          <p:cNvPr id="337" name="Group 336">
            <a:extLst>
              <a:ext uri="{FF2B5EF4-FFF2-40B4-BE49-F238E27FC236}">
                <a16:creationId xmlns:a16="http://schemas.microsoft.com/office/drawing/2014/main" id="{C5D16325-71C1-4D0E-8B20-76925B47E325}"/>
              </a:ext>
            </a:extLst>
          </p:cNvPr>
          <p:cNvGrpSpPr/>
          <p:nvPr/>
        </p:nvGrpSpPr>
        <p:grpSpPr>
          <a:xfrm>
            <a:off x="2293277" y="2686852"/>
            <a:ext cx="904083" cy="1529486"/>
            <a:chOff x="1077634" y="1844849"/>
            <a:chExt cx="1005310" cy="788323"/>
          </a:xfrm>
        </p:grpSpPr>
        <p:sp>
          <p:nvSpPr>
            <p:cNvPr id="360" name="Rectangle: Rounded Corners 59">
              <a:extLst>
                <a:ext uri="{FF2B5EF4-FFF2-40B4-BE49-F238E27FC236}">
                  <a16:creationId xmlns:a16="http://schemas.microsoft.com/office/drawing/2014/main" id="{3C882063-D6F5-4813-A5C7-19E5709A3C29}"/>
                </a:ext>
              </a:extLst>
            </p:cNvPr>
            <p:cNvSpPr/>
            <p:nvPr/>
          </p:nvSpPr>
          <p:spPr>
            <a:xfrm>
              <a:off x="1077634" y="1844849"/>
              <a:ext cx="1005310" cy="788323"/>
            </a:xfrm>
            <a:prstGeom prst="roundRect">
              <a:avLst/>
            </a:prstGeom>
            <a:solidFill>
              <a:schemeClr val="accent6"/>
            </a:solidFill>
            <a:ln w="19050" cap="flat" cmpd="sng" algn="ctr">
              <a:solidFill>
                <a:srgbClr val="FFC000"/>
              </a:solidFill>
              <a:prstDash val="solid"/>
            </a:ln>
            <a:effectLst/>
          </p:spPr>
          <p:txBody>
            <a:bodyPr tIns="60749" rtlCol="0" anchor="t" anchorCtr="0"/>
            <a:lstStyle/>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p:txBody>
        </p:sp>
        <p:sp>
          <p:nvSpPr>
            <p:cNvPr id="359" name="Rectangle: Rounded Corners 156">
              <a:extLst>
                <a:ext uri="{FF2B5EF4-FFF2-40B4-BE49-F238E27FC236}">
                  <a16:creationId xmlns:a16="http://schemas.microsoft.com/office/drawing/2014/main" id="{9FAA8671-F892-4F9E-B1BE-D581659D54B7}"/>
                </a:ext>
              </a:extLst>
            </p:cNvPr>
            <p:cNvSpPr/>
            <p:nvPr/>
          </p:nvSpPr>
          <p:spPr>
            <a:xfrm>
              <a:off x="1174807" y="1882448"/>
              <a:ext cx="801554" cy="209741"/>
            </a:xfrm>
            <a:prstGeom prst="roundRect">
              <a:avLst/>
            </a:prstGeom>
            <a:solidFill>
              <a:srgbClr val="FFFFFF">
                <a:lumMod val="40000"/>
                <a:lumOff val="60000"/>
              </a:srgbClr>
            </a:solidFill>
            <a:ln w="12700" cap="flat" cmpd="sng" algn="ctr">
              <a:solidFill>
                <a:srgbClr val="0064FF"/>
              </a:solidFill>
              <a:prstDash val="solid"/>
            </a:ln>
            <a:effectLst/>
          </p:spPr>
          <p:txBody>
            <a:bodyPr rtlCol="0" anchor="ctr"/>
            <a:lstStyle/>
            <a:p>
              <a:pPr marL="0" marR="0" lvl="0" indent="0" algn="r" defTabSz="342894"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prstClr val="black"/>
                  </a:solidFill>
                  <a:effectLst/>
                  <a:uLnTx/>
                  <a:uFillTx/>
                  <a:latin typeface="Arial"/>
                  <a:ea typeface="+mn-ea"/>
                  <a:cs typeface="+mn-cs"/>
                </a:rPr>
                <a:t>      Central” git Repository</a:t>
              </a:r>
            </a:p>
          </p:txBody>
        </p:sp>
        <p:pic>
          <p:nvPicPr>
            <p:cNvPr id="361" name="Picture 360">
              <a:extLst>
                <a:ext uri="{FF2B5EF4-FFF2-40B4-BE49-F238E27FC236}">
                  <a16:creationId xmlns:a16="http://schemas.microsoft.com/office/drawing/2014/main" id="{94D8C246-18A0-412B-94B4-E1939FE0F0E0}"/>
                </a:ext>
              </a:extLst>
            </p:cNvPr>
            <p:cNvPicPr>
              <a:picLocks noChangeAspect="1"/>
            </p:cNvPicPr>
            <p:nvPr/>
          </p:nvPicPr>
          <p:blipFill>
            <a:blip r:embed="rId3"/>
            <a:stretch>
              <a:fillRect/>
            </a:stretch>
          </p:blipFill>
          <p:spPr>
            <a:xfrm>
              <a:off x="1246500" y="1959882"/>
              <a:ext cx="169802" cy="43703"/>
            </a:xfrm>
            <a:prstGeom prst="rect">
              <a:avLst/>
            </a:prstGeom>
          </p:spPr>
        </p:pic>
      </p:grpSp>
      <p:sp>
        <p:nvSpPr>
          <p:cNvPr id="354" name="Rectangle: Rounded Corners 58">
            <a:extLst>
              <a:ext uri="{FF2B5EF4-FFF2-40B4-BE49-F238E27FC236}">
                <a16:creationId xmlns:a16="http://schemas.microsoft.com/office/drawing/2014/main" id="{9D7210FF-D008-4F20-B8FE-2D6119785B8D}"/>
              </a:ext>
            </a:extLst>
          </p:cNvPr>
          <p:cNvSpPr/>
          <p:nvPr/>
        </p:nvSpPr>
        <p:spPr>
          <a:xfrm>
            <a:off x="533916" y="1648812"/>
            <a:ext cx="1237641" cy="1944582"/>
          </a:xfrm>
          <a:prstGeom prst="roundRect">
            <a:avLst>
              <a:gd name="adj" fmla="val 10019"/>
            </a:avLst>
          </a:prstGeom>
          <a:solidFill>
            <a:schemeClr val="bg1"/>
          </a:solidFill>
          <a:ln w="19050" cap="flat" cmpd="sng" algn="ctr">
            <a:solidFill>
              <a:srgbClr val="FFC000"/>
            </a:solidFill>
            <a:prstDash val="solid"/>
          </a:ln>
          <a:effectLst/>
        </p:spPr>
        <p:txBody>
          <a:bodyPr tIns="60749" rtlCol="0" anchor="t" anchorCtr="0"/>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 IDzEE</a:t>
            </a:r>
          </a:p>
        </p:txBody>
      </p:sp>
      <p:sp>
        <p:nvSpPr>
          <p:cNvPr id="355" name="Rectangle: Rounded Corners 140">
            <a:extLst>
              <a:ext uri="{FF2B5EF4-FFF2-40B4-BE49-F238E27FC236}">
                <a16:creationId xmlns:a16="http://schemas.microsoft.com/office/drawing/2014/main" id="{E0A46D7F-AA9F-4AE9-844A-5EADB70E1583}"/>
              </a:ext>
            </a:extLst>
          </p:cNvPr>
          <p:cNvSpPr/>
          <p:nvPr/>
        </p:nvSpPr>
        <p:spPr>
          <a:xfrm>
            <a:off x="701482" y="2383684"/>
            <a:ext cx="872624" cy="342613"/>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675" b="0" i="0" u="none" strike="noStrike" kern="0" cap="none" spc="0" normalizeH="0" baseline="0" noProof="0" dirty="0">
                <a:ln>
                  <a:noFill/>
                </a:ln>
                <a:solidFill>
                  <a:prstClr val="black"/>
                </a:solidFill>
                <a:effectLst/>
                <a:uLnTx/>
                <a:uFillTx/>
                <a:latin typeface="Arial"/>
                <a:ea typeface="+mn-ea"/>
                <a:cs typeface="+mn-cs"/>
              </a:rPr>
              <a:t>Editors</a:t>
            </a:r>
          </a:p>
        </p:txBody>
      </p:sp>
      <p:sp>
        <p:nvSpPr>
          <p:cNvPr id="357" name="Rectangle: Rounded Corners 152">
            <a:extLst>
              <a:ext uri="{FF2B5EF4-FFF2-40B4-BE49-F238E27FC236}">
                <a16:creationId xmlns:a16="http://schemas.microsoft.com/office/drawing/2014/main" id="{54463492-5CC7-4335-9334-9F696606EB2F}"/>
              </a:ext>
            </a:extLst>
          </p:cNvPr>
          <p:cNvSpPr/>
          <p:nvPr/>
        </p:nvSpPr>
        <p:spPr>
          <a:xfrm>
            <a:off x="698833" y="2793070"/>
            <a:ext cx="872624" cy="270296"/>
          </a:xfrm>
          <a:prstGeom prst="roundRect">
            <a:avLst/>
          </a:prstGeom>
          <a:solidFill>
            <a:srgbClr val="FFFFFF">
              <a:lumMod val="40000"/>
              <a:lumOff val="60000"/>
            </a:srgbClr>
          </a:solid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altLang="ja-JP" sz="675" b="0" i="0" u="none" strike="noStrike" kern="0" cap="none" spc="0" normalizeH="0" baseline="0" noProof="0">
                <a:ln>
                  <a:noFill/>
                </a:ln>
                <a:solidFill>
                  <a:prstClr val="black"/>
                </a:solidFill>
                <a:effectLst/>
                <a:uLnTx/>
                <a:uFillTx/>
                <a:latin typeface="Arial"/>
                <a:ea typeface="ＭＳ Ｐゴシック" panose="020B0600070205080204" pitchFamily="34" charset="-128"/>
                <a:cs typeface="+mn-cs"/>
              </a:rPr>
              <a:t>E-Git Plugin</a:t>
            </a:r>
            <a:endParaRPr kumimoji="0" lang="en-US" sz="675" b="0" i="0" u="none" strike="noStrike" kern="0" cap="none" spc="0" normalizeH="0" baseline="0" noProof="0" dirty="0">
              <a:ln>
                <a:noFill/>
              </a:ln>
              <a:solidFill>
                <a:prstClr val="black"/>
              </a:solidFill>
              <a:effectLst/>
              <a:uLnTx/>
              <a:uFillTx/>
              <a:latin typeface="Arial"/>
              <a:ea typeface="+mn-ea"/>
              <a:cs typeface="+mn-cs"/>
            </a:endParaRPr>
          </a:p>
        </p:txBody>
      </p:sp>
      <p:sp>
        <p:nvSpPr>
          <p:cNvPr id="345" name="Rectangle: Rounded Corners 152">
            <a:extLst>
              <a:ext uri="{FF2B5EF4-FFF2-40B4-BE49-F238E27FC236}">
                <a16:creationId xmlns:a16="http://schemas.microsoft.com/office/drawing/2014/main" id="{85A7584F-515A-4BF5-BECF-CE2103241CE0}"/>
              </a:ext>
            </a:extLst>
          </p:cNvPr>
          <p:cNvSpPr/>
          <p:nvPr/>
        </p:nvSpPr>
        <p:spPr>
          <a:xfrm>
            <a:off x="709768" y="3119663"/>
            <a:ext cx="872624" cy="270296"/>
          </a:xfrm>
          <a:prstGeom prst="roundRect">
            <a:avLst/>
          </a:prstGeom>
          <a:solidFill>
            <a:schemeClr val="tx2">
              <a:lumMod val="20000"/>
              <a:lumOff val="80000"/>
            </a:schemeClr>
          </a:solidFill>
          <a:ln w="12700" cap="flat" cmpd="sng" algn="ctr">
            <a:solidFill>
              <a:srgbClr val="0064FF"/>
            </a:solidFill>
            <a:prstDash val="solid"/>
          </a:ln>
          <a:effectLst/>
        </p:spPr>
        <p:txBody>
          <a:bodyPr lIns="40499" rIns="40499" rtlCol="0" anchor="ct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altLang="ja-JP" sz="675" b="0" i="0" u="none" strike="noStrike" kern="0" cap="none" spc="0" normalizeH="0" baseline="0" noProof="0" dirty="0">
                <a:ln>
                  <a:noFill/>
                </a:ln>
                <a:solidFill>
                  <a:prstClr val="black"/>
                </a:solidFill>
                <a:effectLst/>
                <a:uLnTx/>
                <a:uFillTx/>
                <a:latin typeface="Arial"/>
                <a:ea typeface="ＭＳ Ｐゴシック" panose="020B0600070205080204" pitchFamily="34" charset="-128"/>
                <a:cs typeface="+mn-cs"/>
              </a:rPr>
              <a:t>DBB </a:t>
            </a:r>
            <a:r>
              <a:rPr kumimoji="0" lang="en-US" altLang="ja-JP" sz="675" b="0" i="0" u="none" strike="noStrike" kern="0" cap="none" spc="0" normalizeH="0" baseline="0" noProof="0">
                <a:ln>
                  <a:noFill/>
                </a:ln>
                <a:solidFill>
                  <a:prstClr val="black"/>
                </a:solidFill>
                <a:effectLst/>
                <a:uLnTx/>
                <a:uFillTx/>
                <a:latin typeface="Arial"/>
                <a:ea typeface="ＭＳ Ｐゴシック" panose="020B0600070205080204" pitchFamily="34" charset="-128"/>
                <a:cs typeface="+mn-cs"/>
              </a:rPr>
              <a:t>User Build</a:t>
            </a:r>
            <a:endParaRPr kumimoji="0" lang="en-US" sz="675" b="0" i="0" u="none" strike="noStrike" kern="0" cap="none" spc="0" normalizeH="0" baseline="0" noProof="0" dirty="0">
              <a:ln>
                <a:noFill/>
              </a:ln>
              <a:solidFill>
                <a:prstClr val="black"/>
              </a:solidFill>
              <a:effectLst/>
              <a:uLnTx/>
              <a:uFillTx/>
              <a:latin typeface="Arial"/>
              <a:ea typeface="ＭＳ Ｐゴシック" panose="020B0600070205080204" pitchFamily="34" charset="-128"/>
              <a:cs typeface="+mn-cs"/>
            </a:endParaRPr>
          </a:p>
        </p:txBody>
      </p:sp>
      <p:cxnSp>
        <p:nvCxnSpPr>
          <p:cNvPr id="339" name="Connector: Elbow 91">
            <a:extLst>
              <a:ext uri="{FF2B5EF4-FFF2-40B4-BE49-F238E27FC236}">
                <a16:creationId xmlns:a16="http://schemas.microsoft.com/office/drawing/2014/main" id="{5CA1FF59-650F-4509-B80D-8AA03DBB45E8}"/>
              </a:ext>
            </a:extLst>
          </p:cNvPr>
          <p:cNvCxnSpPr>
            <a:cxnSpLocks/>
            <a:stCxn id="354" idx="3"/>
            <a:endCxn id="360" idx="1"/>
          </p:cNvCxnSpPr>
          <p:nvPr/>
        </p:nvCxnSpPr>
        <p:spPr>
          <a:xfrm>
            <a:off x="1771558" y="2621104"/>
            <a:ext cx="521720" cy="830492"/>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sp>
        <p:nvSpPr>
          <p:cNvPr id="35" name="Rectangle: Rounded Corners 34">
            <a:extLst>
              <a:ext uri="{FF2B5EF4-FFF2-40B4-BE49-F238E27FC236}">
                <a16:creationId xmlns:a16="http://schemas.microsoft.com/office/drawing/2014/main" id="{1D6E45FE-CD7F-487B-A6C9-5B357F70F331}"/>
              </a:ext>
            </a:extLst>
          </p:cNvPr>
          <p:cNvSpPr/>
          <p:nvPr/>
        </p:nvSpPr>
        <p:spPr>
          <a:xfrm>
            <a:off x="2117266" y="1107931"/>
            <a:ext cx="2976591" cy="116794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Pipeline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Orchestrator</a:t>
            </a:r>
          </a:p>
        </p:txBody>
      </p:sp>
      <p:sp>
        <p:nvSpPr>
          <p:cNvPr id="284" name="Rectangle: Rounded Corners 65">
            <a:extLst>
              <a:ext uri="{FF2B5EF4-FFF2-40B4-BE49-F238E27FC236}">
                <a16:creationId xmlns:a16="http://schemas.microsoft.com/office/drawing/2014/main" id="{7BE68849-5C49-4293-987D-76696CECDF65}"/>
              </a:ext>
            </a:extLst>
          </p:cNvPr>
          <p:cNvSpPr/>
          <p:nvPr/>
        </p:nvSpPr>
        <p:spPr>
          <a:xfrm>
            <a:off x="2275932" y="1642217"/>
            <a:ext cx="2650844" cy="390739"/>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      Jenkins Server</a:t>
            </a:r>
          </a:p>
        </p:txBody>
      </p:sp>
      <p:sp>
        <p:nvSpPr>
          <p:cNvPr id="93" name="Rectangle: Rounded Corners 65">
            <a:extLst>
              <a:ext uri="{FF2B5EF4-FFF2-40B4-BE49-F238E27FC236}">
                <a16:creationId xmlns:a16="http://schemas.microsoft.com/office/drawing/2014/main" id="{01A5B944-4845-4910-971E-0FDFD01BEF26}"/>
              </a:ext>
            </a:extLst>
          </p:cNvPr>
          <p:cNvSpPr/>
          <p:nvPr/>
        </p:nvSpPr>
        <p:spPr>
          <a:xfrm>
            <a:off x="3490675" y="2679180"/>
            <a:ext cx="1497275" cy="474015"/>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DBB Server</a:t>
            </a:r>
          </a:p>
        </p:txBody>
      </p:sp>
      <p:cxnSp>
        <p:nvCxnSpPr>
          <p:cNvPr id="135" name="Connector: Elbow 91">
            <a:extLst>
              <a:ext uri="{FF2B5EF4-FFF2-40B4-BE49-F238E27FC236}">
                <a16:creationId xmlns:a16="http://schemas.microsoft.com/office/drawing/2014/main" id="{5CCD8E6C-2090-47B8-B4A8-105D4E0F1508}"/>
              </a:ext>
            </a:extLst>
          </p:cNvPr>
          <p:cNvCxnSpPr>
            <a:cxnSpLocks/>
            <a:stCxn id="360" idx="3"/>
            <a:endCxn id="95" idx="1"/>
          </p:cNvCxnSpPr>
          <p:nvPr/>
        </p:nvCxnSpPr>
        <p:spPr>
          <a:xfrm>
            <a:off x="3197360" y="3451595"/>
            <a:ext cx="460941" cy="499824"/>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pic>
        <p:nvPicPr>
          <p:cNvPr id="37" name="Image 31">
            <a:extLst>
              <a:ext uri="{FF2B5EF4-FFF2-40B4-BE49-F238E27FC236}">
                <a16:creationId xmlns:a16="http://schemas.microsoft.com/office/drawing/2014/main" id="{C3669040-36C0-D847-8CDE-BEE2406FC087}"/>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2634402" y="2241508"/>
            <a:ext cx="675779" cy="409424"/>
          </a:xfrm>
          <a:prstGeom prst="rect">
            <a:avLst/>
          </a:prstGeom>
        </p:spPr>
      </p:pic>
      <p:sp>
        <p:nvSpPr>
          <p:cNvPr id="42" name="Rectangle: Rounded Corners 34">
            <a:extLst>
              <a:ext uri="{FF2B5EF4-FFF2-40B4-BE49-F238E27FC236}">
                <a16:creationId xmlns:a16="http://schemas.microsoft.com/office/drawing/2014/main" id="{8B23834C-BE58-0949-B1E6-A6F65F3FFF1D}"/>
              </a:ext>
            </a:extLst>
          </p:cNvPr>
          <p:cNvSpPr/>
          <p:nvPr/>
        </p:nvSpPr>
        <p:spPr>
          <a:xfrm>
            <a:off x="5192326" y="1121575"/>
            <a:ext cx="1634447" cy="360446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Artifact Repository</a:t>
            </a:r>
          </a:p>
        </p:txBody>
      </p:sp>
      <p:sp>
        <p:nvSpPr>
          <p:cNvPr id="44" name="Rectangle: Rounded Corners 65">
            <a:extLst>
              <a:ext uri="{FF2B5EF4-FFF2-40B4-BE49-F238E27FC236}">
                <a16:creationId xmlns:a16="http://schemas.microsoft.com/office/drawing/2014/main" id="{F63B9C32-81FC-234B-8DF6-AEAE9CFD0369}"/>
              </a:ext>
            </a:extLst>
          </p:cNvPr>
          <p:cNvSpPr/>
          <p:nvPr/>
        </p:nvSpPr>
        <p:spPr>
          <a:xfrm>
            <a:off x="5475051" y="1586906"/>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err="1">
                <a:ln>
                  <a:noFill/>
                </a:ln>
                <a:solidFill>
                  <a:prstClr val="black">
                    <a:lumMod val="85000"/>
                    <a:lumOff val="15000"/>
                  </a:prstClr>
                </a:solidFill>
                <a:effectLst/>
                <a:uLnTx/>
                <a:uFillTx/>
                <a:latin typeface="Arial"/>
                <a:ea typeface="+mn-ea"/>
                <a:cs typeface="+mn-cs"/>
              </a:rPr>
              <a:t>JFrog</a:t>
            </a: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 Artifactory</a:t>
            </a:r>
          </a:p>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(OSS)</a:t>
            </a:r>
          </a:p>
        </p:txBody>
      </p:sp>
      <p:pic>
        <p:nvPicPr>
          <p:cNvPr id="45" name="Picture 44">
            <a:extLst>
              <a:ext uri="{FF2B5EF4-FFF2-40B4-BE49-F238E27FC236}">
                <a16:creationId xmlns:a16="http://schemas.microsoft.com/office/drawing/2014/main" id="{90193A9C-88C4-DA44-B492-5AEF53EDA424}"/>
              </a:ext>
            </a:extLst>
          </p:cNvPr>
          <p:cNvPicPr>
            <a:picLocks noChangeAspect="1"/>
          </p:cNvPicPr>
          <p:nvPr/>
        </p:nvPicPr>
        <p:blipFill>
          <a:blip r:embed="rId6"/>
          <a:stretch>
            <a:fillRect/>
          </a:stretch>
        </p:blipFill>
        <p:spPr>
          <a:xfrm>
            <a:off x="5459529" y="1627322"/>
            <a:ext cx="1080136" cy="358605"/>
          </a:xfrm>
          <a:prstGeom prst="rect">
            <a:avLst/>
          </a:prstGeom>
        </p:spPr>
      </p:pic>
      <p:cxnSp>
        <p:nvCxnSpPr>
          <p:cNvPr id="51" name="Connector: Elbow 91">
            <a:extLst>
              <a:ext uri="{FF2B5EF4-FFF2-40B4-BE49-F238E27FC236}">
                <a16:creationId xmlns:a16="http://schemas.microsoft.com/office/drawing/2014/main" id="{5FF8ECCC-DB5C-CD4C-BF86-3B39E2B0BA11}"/>
              </a:ext>
            </a:extLst>
          </p:cNvPr>
          <p:cNvCxnSpPr>
            <a:cxnSpLocks/>
            <a:endCxn id="97" idx="1"/>
          </p:cNvCxnSpPr>
          <p:nvPr/>
        </p:nvCxnSpPr>
        <p:spPr>
          <a:xfrm rot="16200000" flipH="1">
            <a:off x="2655563" y="2749991"/>
            <a:ext cx="1709382" cy="304188"/>
          </a:xfrm>
          <a:prstGeom prst="bentConnector2">
            <a:avLst/>
          </a:prstGeom>
          <a:noFill/>
          <a:ln w="19050" cap="flat" cmpd="sng" algn="ctr">
            <a:solidFill>
              <a:srgbClr val="FF6600"/>
            </a:solidFill>
            <a:prstDash val="solid"/>
            <a:headEnd type="triangle" w="med" len="med"/>
            <a:tailEnd type="triangle" w="med" len="med"/>
          </a:ln>
          <a:effectLst/>
        </p:spPr>
      </p:cxnSp>
      <p:sp>
        <p:nvSpPr>
          <p:cNvPr id="59" name="Rectangle: Rounded Corners 34">
            <a:extLst>
              <a:ext uri="{FF2B5EF4-FFF2-40B4-BE49-F238E27FC236}">
                <a16:creationId xmlns:a16="http://schemas.microsoft.com/office/drawing/2014/main" id="{6BDCEDFD-232E-ED40-A399-F501DF227D36}"/>
              </a:ext>
            </a:extLst>
          </p:cNvPr>
          <p:cNvSpPr/>
          <p:nvPr/>
        </p:nvSpPr>
        <p:spPr>
          <a:xfrm>
            <a:off x="7023711" y="1097623"/>
            <a:ext cx="1634447" cy="362841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Arial"/>
                <a:ea typeface="+mn-ea"/>
                <a:cs typeface="Arial"/>
              </a:rPr>
              <a:t>Deployment Manager</a:t>
            </a:r>
          </a:p>
        </p:txBody>
      </p:sp>
      <p:sp>
        <p:nvSpPr>
          <p:cNvPr id="60" name="Rectangle: Rounded Corners 65">
            <a:extLst>
              <a:ext uri="{FF2B5EF4-FFF2-40B4-BE49-F238E27FC236}">
                <a16:creationId xmlns:a16="http://schemas.microsoft.com/office/drawing/2014/main" id="{8BD9270B-8178-A348-947A-48BEE3848600}"/>
              </a:ext>
            </a:extLst>
          </p:cNvPr>
          <p:cNvSpPr/>
          <p:nvPr/>
        </p:nvSpPr>
        <p:spPr>
          <a:xfrm>
            <a:off x="7320670" y="1564654"/>
            <a:ext cx="1036372" cy="702617"/>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UCD Server</a:t>
            </a:r>
          </a:p>
        </p:txBody>
      </p:sp>
      <p:pic>
        <p:nvPicPr>
          <p:cNvPr id="24" name="Picture 23">
            <a:extLst>
              <a:ext uri="{FF2B5EF4-FFF2-40B4-BE49-F238E27FC236}">
                <a16:creationId xmlns:a16="http://schemas.microsoft.com/office/drawing/2014/main" id="{9D828B58-08ED-184F-822F-600C3B20C06E}"/>
              </a:ext>
            </a:extLst>
          </p:cNvPr>
          <p:cNvPicPr>
            <a:picLocks noChangeAspect="1"/>
          </p:cNvPicPr>
          <p:nvPr/>
        </p:nvPicPr>
        <p:blipFill>
          <a:blip r:embed="rId7"/>
          <a:stretch>
            <a:fillRect/>
          </a:stretch>
        </p:blipFill>
        <p:spPr>
          <a:xfrm>
            <a:off x="7489210" y="1663258"/>
            <a:ext cx="703448" cy="192587"/>
          </a:xfrm>
          <a:prstGeom prst="rect">
            <a:avLst/>
          </a:prstGeom>
        </p:spPr>
      </p:pic>
      <p:cxnSp>
        <p:nvCxnSpPr>
          <p:cNvPr id="63" name="Connector: Elbow 91">
            <a:extLst>
              <a:ext uri="{FF2B5EF4-FFF2-40B4-BE49-F238E27FC236}">
                <a16:creationId xmlns:a16="http://schemas.microsoft.com/office/drawing/2014/main" id="{B501A2BA-961E-0347-94D6-D0B83577DF9A}"/>
              </a:ext>
            </a:extLst>
          </p:cNvPr>
          <p:cNvCxnSpPr>
            <a:cxnSpLocks/>
            <a:endCxn id="60" idx="1"/>
          </p:cNvCxnSpPr>
          <p:nvPr/>
        </p:nvCxnSpPr>
        <p:spPr>
          <a:xfrm flipV="1">
            <a:off x="5053551" y="1915963"/>
            <a:ext cx="2267119" cy="1995539"/>
          </a:xfrm>
          <a:prstGeom prst="bentConnector3">
            <a:avLst>
              <a:gd name="adj1" fmla="val 82201"/>
            </a:avLst>
          </a:prstGeom>
          <a:noFill/>
          <a:ln w="19050" cap="flat" cmpd="sng" algn="ctr">
            <a:solidFill>
              <a:srgbClr val="FF6600"/>
            </a:solidFill>
            <a:prstDash val="solid"/>
            <a:headEnd type="triangle" w="med" len="med"/>
            <a:tailEnd type="triangle" w="med" len="med"/>
          </a:ln>
          <a:effectLst/>
        </p:spPr>
      </p:cxnSp>
      <p:cxnSp>
        <p:nvCxnSpPr>
          <p:cNvPr id="75" name="Connector: Elbow 91">
            <a:extLst>
              <a:ext uri="{FF2B5EF4-FFF2-40B4-BE49-F238E27FC236}">
                <a16:creationId xmlns:a16="http://schemas.microsoft.com/office/drawing/2014/main" id="{A68FB7F7-A45A-7E49-BB3A-922F66B23588}"/>
              </a:ext>
            </a:extLst>
          </p:cNvPr>
          <p:cNvCxnSpPr>
            <a:cxnSpLocks/>
            <a:endCxn id="44" idx="2"/>
          </p:cNvCxnSpPr>
          <p:nvPr/>
        </p:nvCxnSpPr>
        <p:spPr>
          <a:xfrm rot="5400000" flipH="1" flipV="1">
            <a:off x="4787050" y="2578161"/>
            <a:ext cx="1494824" cy="917549"/>
          </a:xfrm>
          <a:prstGeom prst="bentConnector3">
            <a:avLst>
              <a:gd name="adj1" fmla="val -318"/>
            </a:avLst>
          </a:prstGeom>
          <a:noFill/>
          <a:ln w="19050" cap="flat" cmpd="sng" algn="ctr">
            <a:solidFill>
              <a:srgbClr val="FF6600"/>
            </a:solidFill>
            <a:prstDash val="solid"/>
            <a:headEnd type="triangle" w="med" len="med"/>
            <a:tailEnd type="triangle" w="med" len="med"/>
          </a:ln>
          <a:effectLst/>
        </p:spPr>
      </p:cxnSp>
      <p:sp>
        <p:nvSpPr>
          <p:cNvPr id="49" name="TextBox 48">
            <a:extLst>
              <a:ext uri="{FF2B5EF4-FFF2-40B4-BE49-F238E27FC236}">
                <a16:creationId xmlns:a16="http://schemas.microsoft.com/office/drawing/2014/main" id="{FF3D564C-7292-D44A-92BB-AFA8147A448E}"/>
              </a:ext>
            </a:extLst>
          </p:cNvPr>
          <p:cNvSpPr txBox="1"/>
          <p:nvPr/>
        </p:nvSpPr>
        <p:spPr>
          <a:xfrm>
            <a:off x="5973738" y="3473359"/>
            <a:ext cx="391454" cy="2076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749"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de-DE" sz="749" b="0" i="0" u="none" strike="noStrike" kern="1200" cap="none" spc="0" normalizeH="0" baseline="0" noProof="0" dirty="0" err="1">
                <a:ln>
                  <a:noFill/>
                </a:ln>
                <a:solidFill>
                  <a:srgbClr val="000000"/>
                </a:solidFill>
                <a:effectLst/>
                <a:uLnTx/>
                <a:uFillTx/>
                <a:latin typeface="Calibri" panose="020F0502020204030204"/>
                <a:ea typeface="+mn-ea"/>
                <a:cs typeface="+mn-cs"/>
              </a:rPr>
              <a:t>bins</a:t>
            </a:r>
            <a:endParaRPr kumimoji="0" lang="de-DE" sz="74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1DB335CB-30A8-1543-AB8C-B541343BDAEE}"/>
              </a:ext>
            </a:extLst>
          </p:cNvPr>
          <p:cNvSpPr txBox="1"/>
          <p:nvPr/>
        </p:nvSpPr>
        <p:spPr>
          <a:xfrm>
            <a:off x="5717547" y="3942184"/>
            <a:ext cx="611065" cy="2076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749" b="0"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de-DE" sz="749" b="0" i="0" u="none" strike="noStrike" kern="1200" cap="none" spc="0" normalizeH="0" baseline="0" noProof="0" dirty="0" err="1">
                <a:ln>
                  <a:noFill/>
                </a:ln>
                <a:solidFill>
                  <a:srgbClr val="000000"/>
                </a:solidFill>
                <a:effectLst/>
                <a:uLnTx/>
                <a:uFillTx/>
                <a:latin typeface="Calibri" panose="020F0502020204030204"/>
                <a:ea typeface="+mn-ea"/>
                <a:cs typeface="+mn-cs"/>
              </a:rPr>
              <a:t>metadata</a:t>
            </a:r>
            <a:endParaRPr kumimoji="0" lang="de-DE" sz="74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53" name="Connector: Elbow 91">
            <a:extLst>
              <a:ext uri="{FF2B5EF4-FFF2-40B4-BE49-F238E27FC236}">
                <a16:creationId xmlns:a16="http://schemas.microsoft.com/office/drawing/2014/main" id="{15F21EA9-2083-E746-9D86-FAB455277431}"/>
              </a:ext>
            </a:extLst>
          </p:cNvPr>
          <p:cNvCxnSpPr>
            <a:cxnSpLocks/>
            <a:stCxn id="360" idx="1"/>
            <a:endCxn id="284" idx="1"/>
          </p:cNvCxnSpPr>
          <p:nvPr/>
        </p:nvCxnSpPr>
        <p:spPr>
          <a:xfrm rot="10800000">
            <a:off x="2275933" y="1837587"/>
            <a:ext cx="17345" cy="1614008"/>
          </a:xfrm>
          <a:prstGeom prst="bentConnector3">
            <a:avLst>
              <a:gd name="adj1" fmla="val 1417959"/>
            </a:avLst>
          </a:prstGeom>
          <a:noFill/>
          <a:ln w="19050" cap="flat" cmpd="sng" algn="ctr">
            <a:solidFill>
              <a:srgbClr val="FF6600"/>
            </a:solidFill>
            <a:prstDash val="solid"/>
            <a:headEnd type="triangle" w="med" len="med"/>
            <a:tailEnd type="triangle" w="med" len="med"/>
          </a:ln>
          <a:effectLst/>
        </p:spPr>
      </p:cxnSp>
      <p:sp>
        <p:nvSpPr>
          <p:cNvPr id="67" name="Rectangle: Rounded Corners 34">
            <a:extLst>
              <a:ext uri="{FF2B5EF4-FFF2-40B4-BE49-F238E27FC236}">
                <a16:creationId xmlns:a16="http://schemas.microsoft.com/office/drawing/2014/main" id="{C4C73FD8-185E-3948-B9A1-C5CDE7CAB22E}"/>
              </a:ext>
            </a:extLst>
          </p:cNvPr>
          <p:cNvSpPr/>
          <p:nvPr/>
        </p:nvSpPr>
        <p:spPr>
          <a:xfrm>
            <a:off x="7114807" y="3021910"/>
            <a:ext cx="1439900" cy="1605839"/>
          </a:xfrm>
          <a:prstGeom prst="roundRect">
            <a:avLst/>
          </a:prstGeom>
          <a:solidFill>
            <a:srgbClr val="00B0F0"/>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Arial"/>
                <a:ea typeface="+mn-ea"/>
                <a:cs typeface="Arial"/>
              </a:rPr>
              <a:t>Deployment Automation</a:t>
            </a:r>
            <a:endParaRPr kumimoji="0" lang="en-US" sz="900" b="1"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Rectangle: Rounded Corners 65">
            <a:extLst>
              <a:ext uri="{FF2B5EF4-FFF2-40B4-BE49-F238E27FC236}">
                <a16:creationId xmlns:a16="http://schemas.microsoft.com/office/drawing/2014/main" id="{F18D8CFE-68B2-9E42-A3B4-CCF13120A11B}"/>
              </a:ext>
            </a:extLst>
          </p:cNvPr>
          <p:cNvSpPr/>
          <p:nvPr/>
        </p:nvSpPr>
        <p:spPr>
          <a:xfrm>
            <a:off x="7354450" y="3467671"/>
            <a:ext cx="913013" cy="670618"/>
          </a:xfrm>
          <a:prstGeom prst="roundRect">
            <a:avLst/>
          </a:prstGeom>
          <a:solidFill>
            <a:schemeClr val="bg1"/>
          </a:solidFill>
          <a:ln w="19050" cap="flat" cmpd="sng" algn="ctr">
            <a:solidFill>
              <a:srgbClr val="FFC000"/>
            </a:solidFill>
            <a:prstDash val="solid"/>
          </a:ln>
          <a:effectLst/>
        </p:spPr>
        <p:txBody>
          <a:bodyPr rot="0" spcFirstLastPara="0" vertOverflow="overflow" horzOverflow="overflow" vert="horz" wrap="square" lIns="41789" tIns="20896" rIns="41789" bIns="20896" numCol="1" spcCol="0" rtlCol="0" fromWordArt="0" anchor="ctr" anchorCtr="0" forceAA="0" compatLnSpc="1">
            <a:prstTxWarp prst="textNoShape">
              <a:avLst/>
            </a:prstTxWarp>
            <a:noAutofit/>
          </a:bodyPr>
          <a:lstStyle/>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endParaRPr>
          </a:p>
          <a:p>
            <a:pPr marL="0" marR="0" lvl="0" indent="0" algn="ctr" defTabSz="342894" rtl="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black">
                    <a:lumMod val="85000"/>
                    <a:lumOff val="15000"/>
                  </a:prstClr>
                </a:solidFill>
                <a:effectLst/>
                <a:uLnTx/>
                <a:uFillTx/>
                <a:latin typeface="Arial"/>
                <a:ea typeface="+mn-ea"/>
                <a:cs typeface="+mn-cs"/>
              </a:rPr>
              <a:t>UCD Agent</a:t>
            </a:r>
          </a:p>
        </p:txBody>
      </p:sp>
      <p:pic>
        <p:nvPicPr>
          <p:cNvPr id="69" name="Picture 68">
            <a:extLst>
              <a:ext uri="{FF2B5EF4-FFF2-40B4-BE49-F238E27FC236}">
                <a16:creationId xmlns:a16="http://schemas.microsoft.com/office/drawing/2014/main" id="{4270E5D2-239D-DB49-86F5-DD3431763CF1}"/>
              </a:ext>
            </a:extLst>
          </p:cNvPr>
          <p:cNvPicPr>
            <a:picLocks noChangeAspect="1"/>
          </p:cNvPicPr>
          <p:nvPr/>
        </p:nvPicPr>
        <p:blipFill>
          <a:blip r:embed="rId7"/>
          <a:stretch>
            <a:fillRect/>
          </a:stretch>
        </p:blipFill>
        <p:spPr>
          <a:xfrm>
            <a:off x="7524900" y="3561783"/>
            <a:ext cx="619717" cy="183816"/>
          </a:xfrm>
          <a:prstGeom prst="rect">
            <a:avLst/>
          </a:prstGeom>
        </p:spPr>
      </p:pic>
      <p:sp>
        <p:nvSpPr>
          <p:cNvPr id="64" name="Oval 63">
            <a:extLst>
              <a:ext uri="{FF2B5EF4-FFF2-40B4-BE49-F238E27FC236}">
                <a16:creationId xmlns:a16="http://schemas.microsoft.com/office/drawing/2014/main" id="{E978B211-BFE7-6846-9577-69C189AD8FD3}"/>
              </a:ext>
            </a:extLst>
          </p:cNvPr>
          <p:cNvSpPr/>
          <p:nvPr/>
        </p:nvSpPr>
        <p:spPr>
          <a:xfrm>
            <a:off x="338096" y="595775"/>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350" b="0" i="0" u="none" strike="noStrike" kern="1200" cap="none" spc="0" normalizeH="0" baseline="0" noProof="0" dirty="0">
                <a:ln>
                  <a:noFill/>
                </a:ln>
                <a:solidFill>
                  <a:srgbClr val="000000"/>
                </a:solidFill>
                <a:effectLst/>
                <a:uLnTx/>
                <a:uFillTx/>
                <a:latin typeface="Calibri" panose="020F0502020204030204"/>
                <a:ea typeface="+mn-ea"/>
                <a:cs typeface="+mn-cs"/>
              </a:rPr>
              <a:t>1</a:t>
            </a:r>
          </a:p>
        </p:txBody>
      </p:sp>
      <p:sp>
        <p:nvSpPr>
          <p:cNvPr id="79" name="Oval 78">
            <a:extLst>
              <a:ext uri="{FF2B5EF4-FFF2-40B4-BE49-F238E27FC236}">
                <a16:creationId xmlns:a16="http://schemas.microsoft.com/office/drawing/2014/main" id="{1359374E-F697-0F4F-B881-8DC28B95E063}"/>
              </a:ext>
            </a:extLst>
          </p:cNvPr>
          <p:cNvSpPr/>
          <p:nvPr/>
        </p:nvSpPr>
        <p:spPr>
          <a:xfrm>
            <a:off x="2288361" y="588467"/>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350" b="0" i="0" u="none" strike="noStrike" kern="1200" cap="none" spc="0" normalizeH="0" baseline="0" noProof="0" dirty="0">
                <a:ln>
                  <a:noFill/>
                </a:ln>
                <a:solidFill>
                  <a:srgbClr val="000000"/>
                </a:solidFill>
                <a:effectLst/>
                <a:uLnTx/>
                <a:uFillTx/>
                <a:latin typeface="Calibri" panose="020F0502020204030204"/>
                <a:ea typeface="+mn-ea"/>
                <a:cs typeface="+mn-cs"/>
              </a:rPr>
              <a:t>2</a:t>
            </a:r>
          </a:p>
        </p:txBody>
      </p:sp>
      <p:sp>
        <p:nvSpPr>
          <p:cNvPr id="80" name="Oval 79">
            <a:extLst>
              <a:ext uri="{FF2B5EF4-FFF2-40B4-BE49-F238E27FC236}">
                <a16:creationId xmlns:a16="http://schemas.microsoft.com/office/drawing/2014/main" id="{440C1313-3C64-B944-897C-44F24E46F26D}"/>
              </a:ext>
            </a:extLst>
          </p:cNvPr>
          <p:cNvSpPr/>
          <p:nvPr/>
        </p:nvSpPr>
        <p:spPr>
          <a:xfrm>
            <a:off x="3729819" y="594852"/>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350" b="0" i="0" u="none" strike="noStrike" kern="1200" cap="none" spc="0" normalizeH="0" baseline="0" noProof="0" dirty="0">
                <a:ln>
                  <a:noFill/>
                </a:ln>
                <a:solidFill>
                  <a:srgbClr val="000000"/>
                </a:solidFill>
                <a:effectLst/>
                <a:uLnTx/>
                <a:uFillTx/>
                <a:latin typeface="Calibri" panose="020F0502020204030204"/>
                <a:ea typeface="+mn-ea"/>
                <a:cs typeface="+mn-cs"/>
              </a:rPr>
              <a:t>3</a:t>
            </a:r>
          </a:p>
        </p:txBody>
      </p:sp>
      <p:sp>
        <p:nvSpPr>
          <p:cNvPr id="81" name="Oval 80">
            <a:extLst>
              <a:ext uri="{FF2B5EF4-FFF2-40B4-BE49-F238E27FC236}">
                <a16:creationId xmlns:a16="http://schemas.microsoft.com/office/drawing/2014/main" id="{3C2DB289-FA67-5F4E-A97A-A4853E03DA8B}"/>
              </a:ext>
            </a:extLst>
          </p:cNvPr>
          <p:cNvSpPr/>
          <p:nvPr/>
        </p:nvSpPr>
        <p:spPr>
          <a:xfrm>
            <a:off x="5004127" y="597976"/>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350" b="0" i="0" u="none" strike="noStrike" kern="1200" cap="none" spc="0" normalizeH="0" baseline="0" noProof="0" dirty="0">
                <a:ln>
                  <a:noFill/>
                </a:ln>
                <a:solidFill>
                  <a:srgbClr val="000000"/>
                </a:solidFill>
                <a:effectLst/>
                <a:uLnTx/>
                <a:uFillTx/>
                <a:latin typeface="Calibri" panose="020F0502020204030204"/>
                <a:ea typeface="+mn-ea"/>
                <a:cs typeface="+mn-cs"/>
              </a:rPr>
              <a:t>4</a:t>
            </a:r>
          </a:p>
        </p:txBody>
      </p:sp>
      <p:sp>
        <p:nvSpPr>
          <p:cNvPr id="82" name="Oval 81">
            <a:extLst>
              <a:ext uri="{FF2B5EF4-FFF2-40B4-BE49-F238E27FC236}">
                <a16:creationId xmlns:a16="http://schemas.microsoft.com/office/drawing/2014/main" id="{B885C35E-91C8-6B4E-AFB4-50CA469016CA}"/>
              </a:ext>
            </a:extLst>
          </p:cNvPr>
          <p:cNvSpPr/>
          <p:nvPr/>
        </p:nvSpPr>
        <p:spPr>
          <a:xfrm>
            <a:off x="6324040" y="584800"/>
            <a:ext cx="353354" cy="34079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de-DE" sz="1350" b="0" i="0" u="none" strike="noStrike" kern="1200" cap="none" spc="0" normalizeH="0" baseline="0" noProof="0" dirty="0">
                <a:ln>
                  <a:noFill/>
                </a:ln>
                <a:solidFill>
                  <a:srgbClr val="000000"/>
                </a:solidFill>
                <a:effectLst/>
                <a:uLnTx/>
                <a:uFillTx/>
                <a:latin typeface="Calibri" panose="020F0502020204030204"/>
                <a:ea typeface="+mn-ea"/>
                <a:cs typeface="+mn-cs"/>
              </a:rPr>
              <a:t>5</a:t>
            </a:r>
          </a:p>
        </p:txBody>
      </p:sp>
      <p:cxnSp>
        <p:nvCxnSpPr>
          <p:cNvPr id="72" name="Connector: Elbow 91">
            <a:extLst>
              <a:ext uri="{FF2B5EF4-FFF2-40B4-BE49-F238E27FC236}">
                <a16:creationId xmlns:a16="http://schemas.microsoft.com/office/drawing/2014/main" id="{492717DC-26FD-244A-ACEF-B0C6FB457AF0}"/>
              </a:ext>
            </a:extLst>
          </p:cNvPr>
          <p:cNvCxnSpPr>
            <a:cxnSpLocks/>
            <a:stCxn id="67" idx="0"/>
            <a:endCxn id="60" idx="2"/>
          </p:cNvCxnSpPr>
          <p:nvPr/>
        </p:nvCxnSpPr>
        <p:spPr>
          <a:xfrm rot="5400000" flipH="1" flipV="1">
            <a:off x="7459487" y="2642541"/>
            <a:ext cx="754638" cy="4100"/>
          </a:xfrm>
          <a:prstGeom prst="bentConnector3">
            <a:avLst>
              <a:gd name="adj1" fmla="val 50000"/>
            </a:avLst>
          </a:prstGeom>
          <a:noFill/>
          <a:ln w="19050" cap="flat" cmpd="sng" algn="ctr">
            <a:solidFill>
              <a:srgbClr val="FF6600"/>
            </a:solidFill>
            <a:prstDash val="solid"/>
            <a:headEnd type="triangle" w="med" len="med"/>
            <a:tailEnd type="triangle" w="med" len="med"/>
          </a:ln>
          <a:effectLst/>
        </p:spPr>
      </p:cxnSp>
      <p:grpSp>
        <p:nvGrpSpPr>
          <p:cNvPr id="23" name="Group 22">
            <a:extLst>
              <a:ext uri="{FF2B5EF4-FFF2-40B4-BE49-F238E27FC236}">
                <a16:creationId xmlns:a16="http://schemas.microsoft.com/office/drawing/2014/main" id="{EBAABA77-8499-674C-B7EC-DD16CCEE7600}"/>
              </a:ext>
            </a:extLst>
          </p:cNvPr>
          <p:cNvGrpSpPr/>
          <p:nvPr/>
        </p:nvGrpSpPr>
        <p:grpSpPr>
          <a:xfrm>
            <a:off x="2344304" y="3380485"/>
            <a:ext cx="833057" cy="500147"/>
            <a:chOff x="1894426" y="2725888"/>
            <a:chExt cx="2240948" cy="1208731"/>
          </a:xfrm>
        </p:grpSpPr>
        <p:grpSp>
          <p:nvGrpSpPr>
            <p:cNvPr id="84" name="Group 83">
              <a:extLst>
                <a:ext uri="{FF2B5EF4-FFF2-40B4-BE49-F238E27FC236}">
                  <a16:creationId xmlns:a16="http://schemas.microsoft.com/office/drawing/2014/main" id="{226B8BCC-FDEE-1843-8E01-BCDBFE162DFE}"/>
                </a:ext>
              </a:extLst>
            </p:cNvPr>
            <p:cNvGrpSpPr/>
            <p:nvPr/>
          </p:nvGrpSpPr>
          <p:grpSpPr>
            <a:xfrm>
              <a:off x="3448590" y="3332258"/>
              <a:ext cx="686784" cy="568320"/>
              <a:chOff x="1872588" y="3325230"/>
              <a:chExt cx="598197" cy="514112"/>
            </a:xfrm>
          </p:grpSpPr>
          <p:pic>
            <p:nvPicPr>
              <p:cNvPr id="86" name="Graphic 85" descr="Braille">
                <a:extLst>
                  <a:ext uri="{FF2B5EF4-FFF2-40B4-BE49-F238E27FC236}">
                    <a16:creationId xmlns:a16="http://schemas.microsoft.com/office/drawing/2014/main" id="{E51E8AF0-A0D0-FC4D-A54C-F66B55469B8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19259" y="3549782"/>
                <a:ext cx="289560" cy="289560"/>
              </a:xfrm>
              <a:prstGeom prst="rect">
                <a:avLst/>
              </a:prstGeom>
            </p:spPr>
          </p:pic>
          <p:sp>
            <p:nvSpPr>
              <p:cNvPr id="92" name="TextBox 91">
                <a:extLst>
                  <a:ext uri="{FF2B5EF4-FFF2-40B4-BE49-F238E27FC236}">
                    <a16:creationId xmlns:a16="http://schemas.microsoft.com/office/drawing/2014/main" id="{2D5A73AA-D344-534B-A450-FC098051BF63}"/>
                  </a:ext>
                </a:extLst>
              </p:cNvPr>
              <p:cNvSpPr txBox="1"/>
              <p:nvPr/>
            </p:nvSpPr>
            <p:spPr>
              <a:xfrm>
                <a:off x="1872588" y="3325230"/>
                <a:ext cx="598197" cy="403723"/>
              </a:xfrm>
              <a:prstGeom prst="rect">
                <a:avLst/>
              </a:prstGeom>
              <a:noFill/>
            </p:spPr>
            <p:txBody>
              <a:bodyPr wrap="square" rtlCol="0">
                <a:spAutoFit/>
              </a:bodyPr>
              <a:lstStyle/>
              <a:p>
                <a:pPr marL="0" marR="0" lvl="0" indent="0" algn="l" defTabSz="457189" rtl="0" eaLnBrk="1" fontAlgn="auto" latinLnBrk="0" hangingPunct="0">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000000"/>
                    </a:solidFill>
                    <a:effectLst/>
                    <a:uLnTx/>
                    <a:uFillTx/>
                    <a:latin typeface="Calibri"/>
                    <a:ea typeface="+mn-ea"/>
                    <a:cs typeface="Calibri"/>
                    <a:sym typeface="Calibri"/>
                  </a:rPr>
                  <a:t>CPY-2</a:t>
                </a:r>
              </a:p>
            </p:txBody>
          </p:sp>
        </p:grpSp>
        <p:grpSp>
          <p:nvGrpSpPr>
            <p:cNvPr id="94" name="Group 93">
              <a:extLst>
                <a:ext uri="{FF2B5EF4-FFF2-40B4-BE49-F238E27FC236}">
                  <a16:creationId xmlns:a16="http://schemas.microsoft.com/office/drawing/2014/main" id="{4E616C84-5756-6942-A720-8453629E8C7D}"/>
                </a:ext>
              </a:extLst>
            </p:cNvPr>
            <p:cNvGrpSpPr/>
            <p:nvPr/>
          </p:nvGrpSpPr>
          <p:grpSpPr>
            <a:xfrm>
              <a:off x="2997419" y="2725888"/>
              <a:ext cx="686784" cy="568320"/>
              <a:chOff x="1523857" y="1722043"/>
              <a:chExt cx="598197" cy="514112"/>
            </a:xfrm>
          </p:grpSpPr>
          <p:pic>
            <p:nvPicPr>
              <p:cNvPr id="98" name="Graphic 97" descr="Braille">
                <a:extLst>
                  <a:ext uri="{FF2B5EF4-FFF2-40B4-BE49-F238E27FC236}">
                    <a16:creationId xmlns:a16="http://schemas.microsoft.com/office/drawing/2014/main" id="{7391DC9C-B031-E74D-8E3B-548ACB88FAB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70528" y="1946595"/>
                <a:ext cx="289560" cy="289560"/>
              </a:xfrm>
              <a:prstGeom prst="rect">
                <a:avLst/>
              </a:prstGeom>
            </p:spPr>
          </p:pic>
          <p:sp>
            <p:nvSpPr>
              <p:cNvPr id="99" name="TextBox 98">
                <a:extLst>
                  <a:ext uri="{FF2B5EF4-FFF2-40B4-BE49-F238E27FC236}">
                    <a16:creationId xmlns:a16="http://schemas.microsoft.com/office/drawing/2014/main" id="{D96EC9B7-FA4C-A946-9C5B-C0F15D1C2A73}"/>
                  </a:ext>
                </a:extLst>
              </p:cNvPr>
              <p:cNvSpPr txBox="1"/>
              <p:nvPr/>
            </p:nvSpPr>
            <p:spPr>
              <a:xfrm>
                <a:off x="1523857" y="1722043"/>
                <a:ext cx="598197" cy="403723"/>
              </a:xfrm>
              <a:prstGeom prst="rect">
                <a:avLst/>
              </a:prstGeom>
              <a:noFill/>
            </p:spPr>
            <p:txBody>
              <a:bodyPr wrap="square" rtlCol="0">
                <a:spAutoFit/>
              </a:bodyPr>
              <a:lstStyle/>
              <a:p>
                <a:pPr marL="0" marR="0" lvl="0" indent="0" algn="l" defTabSz="457189" rtl="0" eaLnBrk="1" fontAlgn="auto" latinLnBrk="0" hangingPunct="0">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000000"/>
                    </a:solidFill>
                    <a:effectLst/>
                    <a:uLnTx/>
                    <a:uFillTx/>
                    <a:latin typeface="Calibri"/>
                    <a:ea typeface="+mn-ea"/>
                    <a:cs typeface="Calibri"/>
                    <a:sym typeface="Calibri"/>
                  </a:rPr>
                  <a:t>CPY-1</a:t>
                </a:r>
              </a:p>
            </p:txBody>
          </p:sp>
        </p:grpSp>
        <p:grpSp>
          <p:nvGrpSpPr>
            <p:cNvPr id="100" name="Group 99">
              <a:extLst>
                <a:ext uri="{FF2B5EF4-FFF2-40B4-BE49-F238E27FC236}">
                  <a16:creationId xmlns:a16="http://schemas.microsoft.com/office/drawing/2014/main" id="{D2B99ED8-B92A-8B4B-A624-36B3B912070F}"/>
                </a:ext>
              </a:extLst>
            </p:cNvPr>
            <p:cNvGrpSpPr/>
            <p:nvPr/>
          </p:nvGrpSpPr>
          <p:grpSpPr>
            <a:xfrm>
              <a:off x="1894426" y="3240439"/>
              <a:ext cx="768021" cy="694180"/>
              <a:chOff x="290362" y="1817163"/>
              <a:chExt cx="668955" cy="627967"/>
            </a:xfrm>
          </p:grpSpPr>
          <p:pic>
            <p:nvPicPr>
              <p:cNvPr id="101" name="Content Placeholder 5" descr="Browser window">
                <a:extLst>
                  <a:ext uri="{FF2B5EF4-FFF2-40B4-BE49-F238E27FC236}">
                    <a16:creationId xmlns:a16="http://schemas.microsoft.com/office/drawing/2014/main" id="{A9F9D0F2-CD5D-D24B-90D9-69A0B5FD9E09}"/>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8274" y="1991998"/>
                <a:ext cx="453132" cy="453132"/>
              </a:xfrm>
              <a:prstGeom prst="rect">
                <a:avLst/>
              </a:prstGeom>
            </p:spPr>
          </p:pic>
          <p:sp>
            <p:nvSpPr>
              <p:cNvPr id="102" name="TextBox 101">
                <a:extLst>
                  <a:ext uri="{FF2B5EF4-FFF2-40B4-BE49-F238E27FC236}">
                    <a16:creationId xmlns:a16="http://schemas.microsoft.com/office/drawing/2014/main" id="{C0EF368B-3127-F240-BF0E-32C0E9A969B1}"/>
                  </a:ext>
                </a:extLst>
              </p:cNvPr>
              <p:cNvSpPr txBox="1"/>
              <p:nvPr/>
            </p:nvSpPr>
            <p:spPr>
              <a:xfrm>
                <a:off x="290362" y="1817163"/>
                <a:ext cx="668955" cy="403723"/>
              </a:xfrm>
              <a:prstGeom prst="rect">
                <a:avLst/>
              </a:prstGeom>
              <a:noFill/>
            </p:spPr>
            <p:txBody>
              <a:bodyPr wrap="square" rtlCol="0">
                <a:spAutoFit/>
              </a:bodyPr>
              <a:lstStyle/>
              <a:p>
                <a:pPr marL="0" marR="0" lvl="0" indent="0" algn="l" defTabSz="457189" rtl="0" eaLnBrk="1" fontAlgn="auto" latinLnBrk="0" hangingPunct="0">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000000"/>
                    </a:solidFill>
                    <a:effectLst/>
                    <a:uLnTx/>
                    <a:uFillTx/>
                    <a:latin typeface="Calibri"/>
                    <a:ea typeface="+mn-ea"/>
                    <a:cs typeface="Calibri"/>
                    <a:sym typeface="Calibri"/>
                  </a:rPr>
                  <a:t>PGM-A</a:t>
                </a:r>
              </a:p>
            </p:txBody>
          </p:sp>
        </p:grpSp>
        <p:cxnSp>
          <p:nvCxnSpPr>
            <p:cNvPr id="103" name="Connector: Curved 30">
              <a:extLst>
                <a:ext uri="{FF2B5EF4-FFF2-40B4-BE49-F238E27FC236}">
                  <a16:creationId xmlns:a16="http://schemas.microsoft.com/office/drawing/2014/main" id="{AD131C27-173A-8345-9C31-0E6BAE4FE4CC}"/>
                </a:ext>
              </a:extLst>
            </p:cNvPr>
            <p:cNvCxnSpPr>
              <a:cxnSpLocks/>
              <a:stCxn id="101" idx="3"/>
              <a:endCxn id="98" idx="2"/>
            </p:cNvCxnSpPr>
            <p:nvPr/>
          </p:nvCxnSpPr>
          <p:spPr>
            <a:xfrm flipV="1">
              <a:off x="2538555" y="3294209"/>
              <a:ext cx="793476" cy="389955"/>
            </a:xfrm>
            <a:prstGeom prst="curvedConnector2">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onnector: Curved 35">
              <a:extLst>
                <a:ext uri="{FF2B5EF4-FFF2-40B4-BE49-F238E27FC236}">
                  <a16:creationId xmlns:a16="http://schemas.microsoft.com/office/drawing/2014/main" id="{0083DC29-BD29-B94E-B2B7-9F6520CD140B}"/>
                </a:ext>
              </a:extLst>
            </p:cNvPr>
            <p:cNvCxnSpPr>
              <a:cxnSpLocks/>
              <a:stCxn id="101" idx="3"/>
              <a:endCxn id="86" idx="2"/>
            </p:cNvCxnSpPr>
            <p:nvPr/>
          </p:nvCxnSpPr>
          <p:spPr>
            <a:xfrm>
              <a:off x="2538555" y="3684164"/>
              <a:ext cx="1244647" cy="216413"/>
            </a:xfrm>
            <a:prstGeom prst="curvedConnector4">
              <a:avLst>
                <a:gd name="adj1" fmla="val 43323"/>
                <a:gd name="adj2" fmla="val 216769"/>
              </a:avLst>
            </a:prstGeom>
            <a:ln w="2222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pic>
        <p:nvPicPr>
          <p:cNvPr id="285" name="Picture 284">
            <a:extLst>
              <a:ext uri="{FF2B5EF4-FFF2-40B4-BE49-F238E27FC236}">
                <a16:creationId xmlns:a16="http://schemas.microsoft.com/office/drawing/2014/main" id="{F1E0BF79-0767-41DF-8F12-BBD4FC97E85C}"/>
              </a:ext>
            </a:extLst>
          </p:cNvPr>
          <p:cNvPicPr>
            <a:picLocks noChangeAspect="1"/>
          </p:cNvPicPr>
          <p:nvPr/>
        </p:nvPicPr>
        <p:blipFill>
          <a:blip r:embed="rId14"/>
          <a:stretch>
            <a:fillRect/>
          </a:stretch>
        </p:blipFill>
        <p:spPr>
          <a:xfrm>
            <a:off x="4366220" y="1719871"/>
            <a:ext cx="215390" cy="267066"/>
          </a:xfrm>
          <a:prstGeom prst="rect">
            <a:avLst/>
          </a:prstGeom>
        </p:spPr>
      </p:pic>
    </p:spTree>
    <p:extLst>
      <p:ext uri="{BB962C8B-B14F-4D97-AF65-F5344CB8AC3E}">
        <p14:creationId xmlns:p14="http://schemas.microsoft.com/office/powerpoint/2010/main" val="176693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54"/>
                                        </p:tgtEl>
                                        <p:attrNameLst>
                                          <p:attrName>style.visibility</p:attrName>
                                        </p:attrNameLst>
                                      </p:cBhvr>
                                      <p:to>
                                        <p:strVal val="visible"/>
                                      </p:to>
                                    </p:set>
                                    <p:animEffect transition="in" filter="wipe(down)">
                                      <p:cBhvr>
                                        <p:cTn id="10" dur="500"/>
                                        <p:tgtEl>
                                          <p:spTgt spid="35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5"/>
                                        </p:tgtEl>
                                        <p:attrNameLst>
                                          <p:attrName>style.visibility</p:attrName>
                                        </p:attrNameLst>
                                      </p:cBhvr>
                                      <p:to>
                                        <p:strVal val="visible"/>
                                      </p:to>
                                    </p:set>
                                    <p:animEffect transition="in" filter="wipe(down)">
                                      <p:cBhvr>
                                        <p:cTn id="13" dur="500"/>
                                        <p:tgtEl>
                                          <p:spTgt spid="35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7"/>
                                        </p:tgtEl>
                                        <p:attrNameLst>
                                          <p:attrName>style.visibility</p:attrName>
                                        </p:attrNameLst>
                                      </p:cBhvr>
                                      <p:to>
                                        <p:strVal val="visible"/>
                                      </p:to>
                                    </p:set>
                                    <p:animEffect transition="in" filter="wipe(down)">
                                      <p:cBhvr>
                                        <p:cTn id="16" dur="500"/>
                                        <p:tgtEl>
                                          <p:spTgt spid="35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wipe(down)">
                                      <p:cBhvr>
                                        <p:cTn id="19" dur="500"/>
                                        <p:tgtEl>
                                          <p:spTgt spid="345"/>
                                        </p:tgtEl>
                                      </p:cBhvr>
                                    </p:animEffect>
                                  </p:childTnLst>
                                </p:cTn>
                              </p:par>
                              <p:par>
                                <p:cTn id="20" presetID="22" presetClass="entr" presetSubtype="4" fill="hold" nodeType="withEffect">
                                  <p:stCondLst>
                                    <p:cond delay="0"/>
                                  </p:stCondLst>
                                  <p:childTnLst>
                                    <p:set>
                                      <p:cBhvr>
                                        <p:cTn id="21" dur="1" fill="hold">
                                          <p:stCondLst>
                                            <p:cond delay="0"/>
                                          </p:stCondLst>
                                        </p:cTn>
                                        <p:tgtEl>
                                          <p:spTgt spid="339"/>
                                        </p:tgtEl>
                                        <p:attrNameLst>
                                          <p:attrName>style.visibility</p:attrName>
                                        </p:attrNameLst>
                                      </p:cBhvr>
                                      <p:to>
                                        <p:strVal val="visible"/>
                                      </p:to>
                                    </p:set>
                                    <p:animEffect transition="in" filter="wipe(down)">
                                      <p:cBhvr>
                                        <p:cTn id="22" dur="500"/>
                                        <p:tgtEl>
                                          <p:spTgt spid="3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down)">
                                      <p:cBhvr>
                                        <p:cTn id="27" dur="500"/>
                                        <p:tgtEl>
                                          <p:spTgt spid="135"/>
                                        </p:tgtEl>
                                      </p:cBhvr>
                                    </p:animEffect>
                                  </p:childTnLst>
                                </p:cTn>
                              </p:par>
                              <p:par>
                                <p:cTn id="28" presetID="22" presetClass="entr" presetSubtype="4"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ipe(down)">
                                      <p:cBhvr>
                                        <p:cTn id="33" dur="500"/>
                                        <p:tgtEl>
                                          <p:spTgt spid="9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3"/>
                                        </p:tgtEl>
                                        <p:attrNameLst>
                                          <p:attrName>style.visibility</p:attrName>
                                        </p:attrNameLst>
                                      </p:cBhvr>
                                      <p:to>
                                        <p:strVal val="visible"/>
                                      </p:to>
                                    </p:set>
                                    <p:animEffect transition="in" filter="wipe(down)">
                                      <p:cBhvr>
                                        <p:cTn id="36" dur="500"/>
                                        <p:tgtEl>
                                          <p:spTgt spid="8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down)">
                                      <p:cBhvr>
                                        <p:cTn id="41" dur="500"/>
                                        <p:tgtEl>
                                          <p:spTgt spid="53"/>
                                        </p:tgtEl>
                                      </p:cBhvr>
                                    </p:animEffect>
                                  </p:childTnLst>
                                </p:cTn>
                              </p:par>
                              <p:par>
                                <p:cTn id="42" presetID="22" presetClass="entr" presetSubtype="4" fill="hold"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wipe(down)">
                                      <p:cBhvr>
                                        <p:cTn id="44" dur="500"/>
                                        <p:tgtEl>
                                          <p:spTgt spid="5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down)">
                                      <p:cBhvr>
                                        <p:cTn id="47" dur="500"/>
                                        <p:tgtEl>
                                          <p:spTgt spid="3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84"/>
                                        </p:tgtEl>
                                        <p:attrNameLst>
                                          <p:attrName>style.visibility</p:attrName>
                                        </p:attrNameLst>
                                      </p:cBhvr>
                                      <p:to>
                                        <p:strVal val="visible"/>
                                      </p:to>
                                    </p:set>
                                    <p:animEffect transition="in" filter="wipe(down)">
                                      <p:cBhvr>
                                        <p:cTn id="50" dur="500"/>
                                        <p:tgtEl>
                                          <p:spTgt spid="284"/>
                                        </p:tgtEl>
                                      </p:cBhvr>
                                    </p:animEffect>
                                  </p:childTnLst>
                                </p:cTn>
                              </p:par>
                              <p:par>
                                <p:cTn id="51" presetID="22" presetClass="entr" presetSubtype="4" fill="hold" nodeType="withEffect">
                                  <p:stCondLst>
                                    <p:cond delay="0"/>
                                  </p:stCondLst>
                                  <p:childTnLst>
                                    <p:set>
                                      <p:cBhvr>
                                        <p:cTn id="52" dur="1" fill="hold">
                                          <p:stCondLst>
                                            <p:cond delay="0"/>
                                          </p:stCondLst>
                                        </p:cTn>
                                        <p:tgtEl>
                                          <p:spTgt spid="285"/>
                                        </p:tgtEl>
                                        <p:attrNameLst>
                                          <p:attrName>style.visibility</p:attrName>
                                        </p:attrNameLst>
                                      </p:cBhvr>
                                      <p:to>
                                        <p:strVal val="visible"/>
                                      </p:to>
                                    </p:set>
                                    <p:animEffect transition="in" filter="wipe(down)">
                                      <p:cBhvr>
                                        <p:cTn id="53" dur="500"/>
                                        <p:tgtEl>
                                          <p:spTgt spid="28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down)">
                                      <p:cBhvr>
                                        <p:cTn id="58" dur="500"/>
                                        <p:tgtEl>
                                          <p:spTgt spid="7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down)">
                                      <p:cBhvr>
                                        <p:cTn id="61" dur="500"/>
                                        <p:tgtEl>
                                          <p:spTgt spid="67"/>
                                        </p:tgtEl>
                                      </p:cBhvr>
                                    </p:animEffect>
                                  </p:childTnLst>
                                </p:cTn>
                              </p:par>
                              <p:par>
                                <p:cTn id="62" presetID="22" presetClass="entr" presetSubtype="4" fill="hold"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down)">
                                      <p:cBhvr>
                                        <p:cTn id="64" dur="500"/>
                                        <p:tgtEl>
                                          <p:spTgt spid="69"/>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down)">
                                      <p:cBhvr>
                                        <p:cTn id="67" dur="500"/>
                                        <p:tgtEl>
                                          <p:spTgt spid="68"/>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wipe(down)">
                                      <p:cBhvr>
                                        <p:cTn id="70" dur="500"/>
                                        <p:tgtEl>
                                          <p:spTgt spid="60"/>
                                        </p:tgtEl>
                                      </p:cBhvr>
                                    </p:animEffect>
                                  </p:childTnLst>
                                </p:cTn>
                              </p:par>
                              <p:par>
                                <p:cTn id="71" presetID="22" presetClass="entr" presetSubtype="4"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down)">
                                      <p:cBhvr>
                                        <p:cTn id="76" dur="500"/>
                                        <p:tgtEl>
                                          <p:spTgt spid="59"/>
                                        </p:tgtEl>
                                      </p:cBhvr>
                                    </p:animEffect>
                                  </p:childTnLst>
                                </p:cTn>
                              </p:par>
                              <p:par>
                                <p:cTn id="77" presetID="22" presetClass="entr" presetSubtype="4"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wipe(down)">
                                      <p:cBhvr>
                                        <p:cTn id="79" dur="500"/>
                                        <p:tgtEl>
                                          <p:spTgt spid="63"/>
                                        </p:tgtEl>
                                      </p:cBhvr>
                                    </p:animEffect>
                                  </p:childTnLst>
                                </p:cTn>
                              </p:par>
                              <p:par>
                                <p:cTn id="80" presetID="22" presetClass="entr" presetSubtype="4" fill="hold" nodeType="with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wipe(down)">
                                      <p:cBhvr>
                                        <p:cTn id="82" dur="500"/>
                                        <p:tgtEl>
                                          <p:spTgt spid="75"/>
                                        </p:tgtEl>
                                      </p:cBhvr>
                                    </p:animEffect>
                                  </p:childTnLst>
                                </p:cTn>
                              </p:par>
                              <p:par>
                                <p:cTn id="83" presetID="22" presetClass="entr" presetSubtype="4"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down)">
                                      <p:cBhvr>
                                        <p:cTn id="85" dur="500"/>
                                        <p:tgtEl>
                                          <p:spTgt spid="44"/>
                                        </p:tgtEl>
                                      </p:cBhvr>
                                    </p:animEffect>
                                  </p:childTnLst>
                                </p:cTn>
                              </p:par>
                              <p:par>
                                <p:cTn id="86" presetID="22" presetClass="entr" presetSubtype="4"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down)">
                                      <p:cBhvr>
                                        <p:cTn id="88" dur="500"/>
                                        <p:tgtEl>
                                          <p:spTgt spid="45"/>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wipe(down)">
                                      <p:cBhvr>
                                        <p:cTn id="91" dur="500"/>
                                        <p:tgtEl>
                                          <p:spTgt spid="42"/>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animEffect transition="in" filter="wipe(down)">
                                      <p:cBhvr>
                                        <p:cTn id="9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7" grpId="0" animBg="1"/>
      <p:bldP spid="354" grpId="0" animBg="1"/>
      <p:bldP spid="355" grpId="0" animBg="1"/>
      <p:bldP spid="357" grpId="0" animBg="1"/>
      <p:bldP spid="345" grpId="0" animBg="1"/>
      <p:bldP spid="35" grpId="0" animBg="1"/>
      <p:bldP spid="284" grpId="0" animBg="1"/>
      <p:bldP spid="93" grpId="0" animBg="1"/>
      <p:bldP spid="42" grpId="0" animBg="1"/>
      <p:bldP spid="44" grpId="0" animBg="1"/>
      <p:bldP spid="59" grpId="0" animBg="1"/>
      <p:bldP spid="60" grpId="0" animBg="1"/>
      <p:bldP spid="49" grpId="0"/>
      <p:bldP spid="85" grpId="0"/>
      <p:bldP spid="67" grpId="0" animBg="1"/>
      <p:bldP spid="6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C761-BF6F-F040-B288-DEF4B801B341}"/>
              </a:ext>
            </a:extLst>
          </p:cNvPr>
          <p:cNvSpPr>
            <a:spLocks noGrp="1"/>
          </p:cNvSpPr>
          <p:nvPr>
            <p:ph type="title"/>
          </p:nvPr>
        </p:nvSpPr>
        <p:spPr/>
        <p:txBody>
          <a:bodyPr/>
          <a:lstStyle/>
          <a:p>
            <a:r>
              <a:rPr lang="en-US" dirty="0"/>
              <a:t>Package Content, Layout and the Manifest</a:t>
            </a:r>
          </a:p>
        </p:txBody>
      </p:sp>
      <p:sp>
        <p:nvSpPr>
          <p:cNvPr id="3" name="Content Placeholder 2">
            <a:extLst>
              <a:ext uri="{FF2B5EF4-FFF2-40B4-BE49-F238E27FC236}">
                <a16:creationId xmlns:a16="http://schemas.microsoft.com/office/drawing/2014/main" id="{1BFE366D-48EB-8D4B-AA30-BB5C122B6194}"/>
              </a:ext>
            </a:extLst>
          </p:cNvPr>
          <p:cNvSpPr>
            <a:spLocks noGrp="1"/>
          </p:cNvSpPr>
          <p:nvPr>
            <p:ph sz="quarter" idx="13"/>
          </p:nvPr>
        </p:nvSpPr>
        <p:spPr>
          <a:xfrm>
            <a:off x="0" y="1021977"/>
            <a:ext cx="4177553" cy="3715522"/>
          </a:xfrm>
        </p:spPr>
        <p:txBody>
          <a:bodyPr>
            <a:normAutofit/>
          </a:bodyPr>
          <a:lstStyle/>
          <a:p>
            <a:r>
              <a:rPr lang="en-US" sz="1350" dirty="0"/>
              <a:t>The package is represented in an archive format like a tar.</a:t>
            </a:r>
          </a:p>
          <a:p>
            <a:r>
              <a:rPr lang="en-US" sz="1350" dirty="0"/>
              <a:t>Distributed applications are usually working with full application packages, such as a WAR or a JAR.</a:t>
            </a:r>
          </a:p>
          <a:p>
            <a:r>
              <a:rPr lang="en-US" sz="1350" dirty="0"/>
              <a:t>The package contains</a:t>
            </a:r>
          </a:p>
          <a:p>
            <a:pPr lvl="1"/>
            <a:r>
              <a:rPr lang="en-US" sz="1200" dirty="0"/>
              <a:t>the actual binaries and files produced by the build manager </a:t>
            </a:r>
          </a:p>
          <a:p>
            <a:pPr lvl="1"/>
            <a:r>
              <a:rPr lang="en-US" sz="1200" dirty="0"/>
              <a:t>a manifest describing its contents (which is metadata)</a:t>
            </a:r>
          </a:p>
          <a:p>
            <a:r>
              <a:rPr lang="en-US" sz="1350" dirty="0"/>
              <a:t>In a mainframe context, your package will contain executables required to run your application like load modules, </a:t>
            </a:r>
            <a:r>
              <a:rPr lang="en-US" sz="1350" dirty="0" err="1"/>
              <a:t>dbrms</a:t>
            </a:r>
            <a:r>
              <a:rPr lang="en-US" sz="1350" dirty="0"/>
              <a:t>, </a:t>
            </a:r>
            <a:r>
              <a:rPr lang="en-US" sz="1350" dirty="0" err="1"/>
              <a:t>jcl</a:t>
            </a:r>
            <a:r>
              <a:rPr lang="en-US" sz="1350" dirty="0"/>
              <a:t>, control cards, but it can also carry listings or debug files, which you use when analyzing a bug. </a:t>
            </a:r>
          </a:p>
        </p:txBody>
      </p:sp>
      <p:pic>
        <p:nvPicPr>
          <p:cNvPr id="4" name="Picture 3">
            <a:hlinkClick r:id="rId3"/>
            <a:extLst>
              <a:ext uri="{FF2B5EF4-FFF2-40B4-BE49-F238E27FC236}">
                <a16:creationId xmlns:a16="http://schemas.microsoft.com/office/drawing/2014/main" id="{A7BB8802-1D54-514C-9837-9ACD3CE410BF}"/>
              </a:ext>
            </a:extLst>
          </p:cNvPr>
          <p:cNvPicPr>
            <a:picLocks noChangeAspect="1"/>
          </p:cNvPicPr>
          <p:nvPr/>
        </p:nvPicPr>
        <p:blipFill>
          <a:blip r:embed="rId4"/>
          <a:stretch>
            <a:fillRect/>
          </a:stretch>
        </p:blipFill>
        <p:spPr>
          <a:xfrm>
            <a:off x="4072075" y="1255981"/>
            <a:ext cx="3274991" cy="221091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259A5843-7C70-9E4E-9ED3-3AD43733A6E4}"/>
              </a:ext>
            </a:extLst>
          </p:cNvPr>
          <p:cNvSpPr txBox="1"/>
          <p:nvPr/>
        </p:nvSpPr>
        <p:spPr>
          <a:xfrm>
            <a:off x="5916024" y="3814104"/>
            <a:ext cx="1728216" cy="715581"/>
          </a:xfrm>
          <a:prstGeom prst="rect">
            <a:avLst/>
          </a:prstGeom>
          <a:noFill/>
        </p:spPr>
        <p:txBody>
          <a:bodyPr wrap="square" rtlCol="0">
            <a:spAutoFit/>
          </a:bodyPr>
          <a:lstStyle/>
          <a:p>
            <a:pPr defTabSz="685800"/>
            <a:r>
              <a:rPr lang="en-US" dirty="0">
                <a:solidFill>
                  <a:srgbClr val="000000"/>
                </a:solidFill>
                <a:latin typeface="Calibri" panose="020F0502020204030204"/>
              </a:rPr>
              <a:t>Manifest file containing additional metadata</a:t>
            </a:r>
          </a:p>
        </p:txBody>
      </p:sp>
      <p:sp>
        <p:nvSpPr>
          <p:cNvPr id="7" name="TextBox 6">
            <a:extLst>
              <a:ext uri="{FF2B5EF4-FFF2-40B4-BE49-F238E27FC236}">
                <a16:creationId xmlns:a16="http://schemas.microsoft.com/office/drawing/2014/main" id="{879F81BA-D37F-0B46-9D11-75DDB7430F6D}"/>
              </a:ext>
            </a:extLst>
          </p:cNvPr>
          <p:cNvSpPr txBox="1"/>
          <p:nvPr/>
        </p:nvSpPr>
        <p:spPr>
          <a:xfrm>
            <a:off x="7807405" y="2087002"/>
            <a:ext cx="1138429" cy="507831"/>
          </a:xfrm>
          <a:prstGeom prst="rect">
            <a:avLst/>
          </a:prstGeom>
          <a:noFill/>
        </p:spPr>
        <p:txBody>
          <a:bodyPr wrap="square" rtlCol="0">
            <a:spAutoFit/>
          </a:bodyPr>
          <a:lstStyle/>
          <a:p>
            <a:pPr defTabSz="685800"/>
            <a:r>
              <a:rPr lang="en-US" dirty="0">
                <a:solidFill>
                  <a:srgbClr val="000000"/>
                </a:solidFill>
                <a:latin typeface="Calibri" panose="020F0502020204030204"/>
              </a:rPr>
              <a:t>Application</a:t>
            </a:r>
          </a:p>
          <a:p>
            <a:pPr defTabSz="685800"/>
            <a:r>
              <a:rPr lang="en-US" dirty="0">
                <a:solidFill>
                  <a:srgbClr val="000000"/>
                </a:solidFill>
                <a:latin typeface="Calibri" panose="020F0502020204030204"/>
              </a:rPr>
              <a:t>binaries</a:t>
            </a:r>
          </a:p>
        </p:txBody>
      </p:sp>
      <p:cxnSp>
        <p:nvCxnSpPr>
          <p:cNvPr id="9" name="Straight Arrow Connector 8">
            <a:extLst>
              <a:ext uri="{FF2B5EF4-FFF2-40B4-BE49-F238E27FC236}">
                <a16:creationId xmlns:a16="http://schemas.microsoft.com/office/drawing/2014/main" id="{B04B8F9A-39C0-684C-B8A7-5E1D951D5837}"/>
              </a:ext>
            </a:extLst>
          </p:cNvPr>
          <p:cNvCxnSpPr/>
          <p:nvPr/>
        </p:nvCxnSpPr>
        <p:spPr>
          <a:xfrm flipH="1" flipV="1">
            <a:off x="6016607" y="3201455"/>
            <a:ext cx="512064" cy="612648"/>
          </a:xfrm>
          <a:prstGeom prst="straightConnector1">
            <a:avLst/>
          </a:prstGeom>
          <a:solidFill>
            <a:srgbClr val="E7E6E6"/>
          </a:solidFill>
          <a:ln w="12700" cap="flat" cmpd="sng" algn="ctr">
            <a:solidFill>
              <a:srgbClr val="5B9BD5">
                <a:shade val="50000"/>
              </a:srgbClr>
            </a:solidFill>
            <a:prstDash val="solid"/>
            <a:miter lim="800000"/>
            <a:tailEnd type="triangle"/>
          </a:ln>
          <a:effectLst/>
        </p:spPr>
      </p:cxnSp>
      <p:sp>
        <p:nvSpPr>
          <p:cNvPr id="12" name="Right Brace 11">
            <a:extLst>
              <a:ext uri="{FF2B5EF4-FFF2-40B4-BE49-F238E27FC236}">
                <a16:creationId xmlns:a16="http://schemas.microsoft.com/office/drawing/2014/main" id="{A6632FA9-374F-D34F-9A2E-ED561027E42E}"/>
              </a:ext>
            </a:extLst>
          </p:cNvPr>
          <p:cNvSpPr/>
          <p:nvPr/>
        </p:nvSpPr>
        <p:spPr>
          <a:xfrm>
            <a:off x="7525513" y="1629918"/>
            <a:ext cx="219312" cy="1387602"/>
          </a:xfrm>
          <a:prstGeom prst="rightBrace">
            <a:avLst/>
          </a:prstGeom>
          <a:noFill/>
          <a:ln w="12700" cap="flat" cmpd="sng" algn="ctr">
            <a:solidFill>
              <a:srgbClr val="5B9BD5">
                <a:shade val="50000"/>
              </a:srgbClr>
            </a:solidFill>
            <a:prstDash val="solid"/>
            <a:miter lim="800000"/>
            <a:tailEnd type="none"/>
          </a:ln>
          <a:effectLst/>
        </p:spPr>
        <p:txBody>
          <a:bodyPr rtlCol="0" anchor="ctr"/>
          <a:lstStyle/>
          <a:p>
            <a:pPr algn="ctr" defTabSz="685800"/>
            <a:endParaRPr lang="en-US">
              <a:solidFill>
                <a:srgbClr val="000000"/>
              </a:solidFill>
              <a:latin typeface="Calibri" panose="020F0502020204030204"/>
            </a:endParaRPr>
          </a:p>
        </p:txBody>
      </p:sp>
      <p:sp>
        <p:nvSpPr>
          <p:cNvPr id="6" name="Oval 5">
            <a:extLst>
              <a:ext uri="{FF2B5EF4-FFF2-40B4-BE49-F238E27FC236}">
                <a16:creationId xmlns:a16="http://schemas.microsoft.com/office/drawing/2014/main" id="{49A0B641-7746-4FB3-B483-CEB7603C1A2D}"/>
              </a:ext>
            </a:extLst>
          </p:cNvPr>
          <p:cNvSpPr/>
          <p:nvPr/>
        </p:nvSpPr>
        <p:spPr>
          <a:xfrm>
            <a:off x="4356000" y="3017520"/>
            <a:ext cx="2381593" cy="579320"/>
          </a:xfrm>
          <a:prstGeom prst="ellipse">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11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C8C28CB-E18E-4CAC-928F-31510B3D6BD1}"/>
              </a:ext>
            </a:extLst>
          </p:cNvPr>
          <p:cNvGrpSpPr/>
          <p:nvPr/>
        </p:nvGrpSpPr>
        <p:grpSpPr>
          <a:xfrm>
            <a:off x="2955926" y="799720"/>
            <a:ext cx="5956921" cy="3786793"/>
            <a:chOff x="4608564" y="152400"/>
            <a:chExt cx="7342641" cy="4245037"/>
          </a:xfrm>
        </p:grpSpPr>
        <p:grpSp>
          <p:nvGrpSpPr>
            <p:cNvPr id="7" name="Group 6">
              <a:extLst>
                <a:ext uri="{FF2B5EF4-FFF2-40B4-BE49-F238E27FC236}">
                  <a16:creationId xmlns:a16="http://schemas.microsoft.com/office/drawing/2014/main" id="{376CFD74-F09A-49B8-B6BC-1D91E321AFFF}"/>
                </a:ext>
              </a:extLst>
            </p:cNvPr>
            <p:cNvGrpSpPr/>
            <p:nvPr/>
          </p:nvGrpSpPr>
          <p:grpSpPr>
            <a:xfrm>
              <a:off x="4608564" y="152400"/>
              <a:ext cx="7342641" cy="4245037"/>
              <a:chOff x="4608564" y="152400"/>
              <a:chExt cx="7342641" cy="4245037"/>
            </a:xfrm>
          </p:grpSpPr>
          <p:pic>
            <p:nvPicPr>
              <p:cNvPr id="5" name="Picture 4">
                <a:extLst>
                  <a:ext uri="{FF2B5EF4-FFF2-40B4-BE49-F238E27FC236}">
                    <a16:creationId xmlns:a16="http://schemas.microsoft.com/office/drawing/2014/main" id="{BE0AFC1D-8358-494A-BFAD-F42C783259CA}"/>
                  </a:ext>
                </a:extLst>
              </p:cNvPr>
              <p:cNvPicPr>
                <a:picLocks noChangeAspect="1"/>
              </p:cNvPicPr>
              <p:nvPr/>
            </p:nvPicPr>
            <p:blipFill rotWithShape="1">
              <a:blip r:embed="rId3"/>
              <a:srcRect l="63600" t="19200" r="10700" b="19467"/>
              <a:stretch/>
            </p:blipFill>
            <p:spPr>
              <a:xfrm>
                <a:off x="4608564" y="294646"/>
                <a:ext cx="2804394" cy="3937380"/>
              </a:xfrm>
              <a:prstGeom prst="rect">
                <a:avLst/>
              </a:prstGeom>
            </p:spPr>
          </p:pic>
          <p:pic>
            <p:nvPicPr>
              <p:cNvPr id="6" name="Picture 5">
                <a:extLst>
                  <a:ext uri="{FF2B5EF4-FFF2-40B4-BE49-F238E27FC236}">
                    <a16:creationId xmlns:a16="http://schemas.microsoft.com/office/drawing/2014/main" id="{FF0B0445-4325-4718-8071-43E5351DF374}"/>
                  </a:ext>
                </a:extLst>
              </p:cNvPr>
              <p:cNvPicPr>
                <a:picLocks noChangeAspect="1"/>
              </p:cNvPicPr>
              <p:nvPr/>
            </p:nvPicPr>
            <p:blipFill rotWithShape="1">
              <a:blip r:embed="rId4"/>
              <a:srcRect l="9400" t="15289" r="48500" b="46288"/>
              <a:stretch/>
            </p:blipFill>
            <p:spPr>
              <a:xfrm>
                <a:off x="7278622" y="2073016"/>
                <a:ext cx="4672583" cy="2324421"/>
              </a:xfrm>
              <a:prstGeom prst="rect">
                <a:avLst/>
              </a:prstGeom>
              <a:effectLst>
                <a:glow rad="127000">
                  <a:schemeClr val="tx1">
                    <a:lumMod val="65000"/>
                  </a:schemeClr>
                </a:glow>
              </a:effectLst>
            </p:spPr>
          </p:pic>
          <p:pic>
            <p:nvPicPr>
              <p:cNvPr id="8" name="Picture 7">
                <a:extLst>
                  <a:ext uri="{FF2B5EF4-FFF2-40B4-BE49-F238E27FC236}">
                    <a16:creationId xmlns:a16="http://schemas.microsoft.com/office/drawing/2014/main" id="{27091DAE-A947-47FC-8AC1-B9BE918DEEB2}"/>
                  </a:ext>
                </a:extLst>
              </p:cNvPr>
              <p:cNvPicPr>
                <a:picLocks noChangeAspect="1"/>
              </p:cNvPicPr>
              <p:nvPr/>
            </p:nvPicPr>
            <p:blipFill rotWithShape="1">
              <a:blip r:embed="rId5"/>
              <a:srcRect l="8600" t="13998" r="43400" b="47556"/>
              <a:stretch/>
            </p:blipFill>
            <p:spPr>
              <a:xfrm>
                <a:off x="7278621" y="152400"/>
                <a:ext cx="4672584" cy="1903877"/>
              </a:xfrm>
              <a:prstGeom prst="rect">
                <a:avLst/>
              </a:prstGeom>
              <a:effectLst>
                <a:glow rad="127000">
                  <a:schemeClr val="tx1">
                    <a:lumMod val="65000"/>
                  </a:schemeClr>
                </a:glow>
              </a:effectLst>
            </p:spPr>
          </p:pic>
        </p:grpSp>
        <p:sp>
          <p:nvSpPr>
            <p:cNvPr id="12" name="Left Brace 11">
              <a:extLst>
                <a:ext uri="{FF2B5EF4-FFF2-40B4-BE49-F238E27FC236}">
                  <a16:creationId xmlns:a16="http://schemas.microsoft.com/office/drawing/2014/main" id="{F71D3972-8237-4A6B-9653-2A06911052AC}"/>
                </a:ext>
              </a:extLst>
            </p:cNvPr>
            <p:cNvSpPr/>
            <p:nvPr/>
          </p:nvSpPr>
          <p:spPr>
            <a:xfrm>
              <a:off x="4687303" y="2823580"/>
              <a:ext cx="187853" cy="915998"/>
            </a:xfrm>
            <a:prstGeom prst="leftBrace">
              <a:avLst>
                <a:gd name="adj1" fmla="val 8333"/>
                <a:gd name="adj2" fmla="val 4907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342900"/>
              <a:endParaRPr lang="en-US">
                <a:solidFill>
                  <a:prstClr val="white"/>
                </a:solidFill>
                <a:latin typeface="Calibri" panose="020F0502020204030204"/>
              </a:endParaRPr>
            </a:p>
          </p:txBody>
        </p:sp>
      </p:grpSp>
      <p:sp>
        <p:nvSpPr>
          <p:cNvPr id="2" name="Title 1">
            <a:extLst>
              <a:ext uri="{FF2B5EF4-FFF2-40B4-BE49-F238E27FC236}">
                <a16:creationId xmlns:a16="http://schemas.microsoft.com/office/drawing/2014/main" id="{A8576082-3BD1-499B-83CB-82DF96CFEB93}"/>
              </a:ext>
            </a:extLst>
          </p:cNvPr>
          <p:cNvSpPr>
            <a:spLocks noGrp="1"/>
          </p:cNvSpPr>
          <p:nvPr>
            <p:ph type="title"/>
          </p:nvPr>
        </p:nvSpPr>
        <p:spPr>
          <a:xfrm>
            <a:off x="0" y="1"/>
            <a:ext cx="9144000" cy="563735"/>
          </a:xfrm>
        </p:spPr>
        <p:txBody>
          <a:bodyPr>
            <a:noAutofit/>
          </a:bodyPr>
          <a:lstStyle/>
          <a:p>
            <a:r>
              <a:rPr lang="en-US" sz="2800" dirty="0" err="1"/>
              <a:t>PublishLoadModules.groovy</a:t>
            </a:r>
            <a:r>
              <a:rPr lang="en-US" sz="2800" dirty="0"/>
              <a:t> - creates package and manifest</a:t>
            </a:r>
          </a:p>
        </p:txBody>
      </p:sp>
      <p:sp>
        <p:nvSpPr>
          <p:cNvPr id="3" name="Content Placeholder 2">
            <a:extLst>
              <a:ext uri="{FF2B5EF4-FFF2-40B4-BE49-F238E27FC236}">
                <a16:creationId xmlns:a16="http://schemas.microsoft.com/office/drawing/2014/main" id="{0FAD15A5-A08B-4E8B-B598-00E18DFB8C04}"/>
              </a:ext>
            </a:extLst>
          </p:cNvPr>
          <p:cNvSpPr>
            <a:spLocks noGrp="1"/>
          </p:cNvSpPr>
          <p:nvPr>
            <p:ph idx="1"/>
          </p:nvPr>
        </p:nvSpPr>
        <p:spPr>
          <a:xfrm>
            <a:off x="-62753" y="719995"/>
            <a:ext cx="3082559" cy="3263504"/>
          </a:xfrm>
        </p:spPr>
        <p:txBody>
          <a:bodyPr>
            <a:normAutofit/>
          </a:bodyPr>
          <a:lstStyle/>
          <a:p>
            <a:r>
              <a:rPr lang="en-US" sz="2400" dirty="0"/>
              <a:t>Reads json report and tar’s all build artifacts </a:t>
            </a:r>
          </a:p>
          <a:p>
            <a:r>
              <a:rPr lang="en-US" sz="2400" dirty="0"/>
              <a:t>Creates </a:t>
            </a:r>
            <a:r>
              <a:rPr lang="en-US" sz="2400" dirty="0" err="1"/>
              <a:t>app.yml</a:t>
            </a:r>
            <a:r>
              <a:rPr lang="en-US" sz="2400" dirty="0"/>
              <a:t> file </a:t>
            </a:r>
          </a:p>
          <a:p>
            <a:pPr marL="0" indent="0">
              <a:buNone/>
            </a:pPr>
            <a:endParaRPr lang="en-US" sz="2400" dirty="0"/>
          </a:p>
        </p:txBody>
      </p:sp>
      <p:sp>
        <p:nvSpPr>
          <p:cNvPr id="11" name="Arrow: Right 10">
            <a:extLst>
              <a:ext uri="{FF2B5EF4-FFF2-40B4-BE49-F238E27FC236}">
                <a16:creationId xmlns:a16="http://schemas.microsoft.com/office/drawing/2014/main" id="{4CA57EE4-6C20-44AC-86CE-384C140E7E17}"/>
              </a:ext>
            </a:extLst>
          </p:cNvPr>
          <p:cNvSpPr/>
          <p:nvPr/>
        </p:nvSpPr>
        <p:spPr>
          <a:xfrm>
            <a:off x="3934224" y="3882129"/>
            <a:ext cx="1325271" cy="152382"/>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080372E8-0385-4BD6-AE28-4BB077B25A39}"/>
              </a:ext>
            </a:extLst>
          </p:cNvPr>
          <p:cNvGrpSpPr/>
          <p:nvPr/>
        </p:nvGrpSpPr>
        <p:grpSpPr>
          <a:xfrm>
            <a:off x="1860775" y="2440354"/>
            <a:ext cx="854186" cy="719603"/>
            <a:chOff x="4993563" y="2145151"/>
            <a:chExt cx="1138915" cy="959471"/>
          </a:xfrm>
        </p:grpSpPr>
        <p:sp>
          <p:nvSpPr>
            <p:cNvPr id="14" name="Cylinder 13">
              <a:extLst>
                <a:ext uri="{FF2B5EF4-FFF2-40B4-BE49-F238E27FC236}">
                  <a16:creationId xmlns:a16="http://schemas.microsoft.com/office/drawing/2014/main" id="{9A6EBC3B-085C-4746-B32D-FE2315AF3E4D}"/>
                </a:ext>
              </a:extLst>
            </p:cNvPr>
            <p:cNvSpPr/>
            <p:nvPr/>
          </p:nvSpPr>
          <p:spPr>
            <a:xfrm>
              <a:off x="4993563" y="2145151"/>
              <a:ext cx="1138915" cy="9594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TARFILE</a:t>
              </a:r>
            </a:p>
            <a:p>
              <a:pPr algn="ctr" defTabSz="342900"/>
              <a:r>
                <a:rPr lang="en-US" sz="900" dirty="0">
                  <a:solidFill>
                    <a:prstClr val="white"/>
                  </a:solidFill>
                  <a:latin typeface="Calibri" panose="020F0502020204030204"/>
                </a:rPr>
                <a:t>Artifacts </a:t>
              </a:r>
            </a:p>
            <a:p>
              <a:pPr algn="ctr" defTabSz="342900"/>
              <a:endParaRPr lang="en-US" sz="900" dirty="0">
                <a:solidFill>
                  <a:prstClr val="white"/>
                </a:solidFill>
                <a:latin typeface="Calibri" panose="020F0502020204030204"/>
              </a:endParaRPr>
            </a:p>
          </p:txBody>
        </p:sp>
        <p:sp>
          <p:nvSpPr>
            <p:cNvPr id="15" name="Rectangle: Rounded Corners 14">
              <a:extLst>
                <a:ext uri="{FF2B5EF4-FFF2-40B4-BE49-F238E27FC236}">
                  <a16:creationId xmlns:a16="http://schemas.microsoft.com/office/drawing/2014/main" id="{6134FD96-48F9-447F-9C55-BE0DFEC1E483}"/>
                </a:ext>
              </a:extLst>
            </p:cNvPr>
            <p:cNvSpPr/>
            <p:nvPr/>
          </p:nvSpPr>
          <p:spPr>
            <a:xfrm>
              <a:off x="5113310" y="2798435"/>
              <a:ext cx="954894" cy="2281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b="1" dirty="0" err="1">
                  <a:solidFill>
                    <a:prstClr val="black"/>
                  </a:solidFill>
                  <a:latin typeface="Calibri" panose="020F0502020204030204"/>
                </a:rPr>
                <a:t>App.yaml</a:t>
              </a:r>
              <a:endParaRPr lang="en-US" sz="900" b="1" dirty="0">
                <a:solidFill>
                  <a:prstClr val="black"/>
                </a:solidFill>
                <a:latin typeface="Calibri" panose="020F0502020204030204"/>
              </a:endParaRPr>
            </a:p>
          </p:txBody>
        </p:sp>
      </p:grpSp>
      <p:grpSp>
        <p:nvGrpSpPr>
          <p:cNvPr id="17" name="Group 16">
            <a:extLst>
              <a:ext uri="{FF2B5EF4-FFF2-40B4-BE49-F238E27FC236}">
                <a16:creationId xmlns:a16="http://schemas.microsoft.com/office/drawing/2014/main" id="{F17AC624-E690-43EC-B683-1E1C4116B2F2}"/>
              </a:ext>
            </a:extLst>
          </p:cNvPr>
          <p:cNvGrpSpPr/>
          <p:nvPr/>
        </p:nvGrpSpPr>
        <p:grpSpPr>
          <a:xfrm>
            <a:off x="78741" y="2287918"/>
            <a:ext cx="1351818" cy="1077582"/>
            <a:chOff x="2777770" y="1126510"/>
            <a:chExt cx="1460155" cy="1126110"/>
          </a:xfrm>
        </p:grpSpPr>
        <p:sp>
          <p:nvSpPr>
            <p:cNvPr id="18" name="Rectangle 17">
              <a:extLst>
                <a:ext uri="{FF2B5EF4-FFF2-40B4-BE49-F238E27FC236}">
                  <a16:creationId xmlns:a16="http://schemas.microsoft.com/office/drawing/2014/main" id="{ADD6AF6E-AF5D-4562-8B83-3616B0E1BD0D}"/>
                </a:ext>
              </a:extLst>
            </p:cNvPr>
            <p:cNvSpPr/>
            <p:nvPr/>
          </p:nvSpPr>
          <p:spPr>
            <a:xfrm>
              <a:off x="2777770" y="1126510"/>
              <a:ext cx="1460155" cy="1126110"/>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white"/>
                </a:solidFill>
                <a:latin typeface="Calibri" panose="020F0502020204030204"/>
              </a:endParaRPr>
            </a:p>
          </p:txBody>
        </p:sp>
        <p:sp>
          <p:nvSpPr>
            <p:cNvPr id="19" name="Cylinder 18">
              <a:extLst>
                <a:ext uri="{FF2B5EF4-FFF2-40B4-BE49-F238E27FC236}">
                  <a16:creationId xmlns:a16="http://schemas.microsoft.com/office/drawing/2014/main" id="{39E17ADB-A677-46A7-B337-9BDE2C691891}"/>
                </a:ext>
              </a:extLst>
            </p:cNvPr>
            <p:cNvSpPr/>
            <p:nvPr/>
          </p:nvSpPr>
          <p:spPr>
            <a:xfrm>
              <a:off x="3282583" y="1708959"/>
              <a:ext cx="562431" cy="26010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artifact</a:t>
              </a:r>
            </a:p>
          </p:txBody>
        </p:sp>
        <p:sp>
          <p:nvSpPr>
            <p:cNvPr id="20" name="Rectangle: Rounded Corners 19">
              <a:extLst>
                <a:ext uri="{FF2B5EF4-FFF2-40B4-BE49-F238E27FC236}">
                  <a16:creationId xmlns:a16="http://schemas.microsoft.com/office/drawing/2014/main" id="{C89C86E0-E11A-4286-B023-C9AEC2E5607F}"/>
                </a:ext>
              </a:extLst>
            </p:cNvPr>
            <p:cNvSpPr/>
            <p:nvPr/>
          </p:nvSpPr>
          <p:spPr>
            <a:xfrm>
              <a:off x="2819185" y="1224208"/>
              <a:ext cx="1395782" cy="24796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b="1" dirty="0" err="1">
                  <a:solidFill>
                    <a:prstClr val="black"/>
                  </a:solidFill>
                  <a:latin typeface="Calibri" panose="020F0502020204030204"/>
                </a:rPr>
                <a:t>BuildReport.json</a:t>
              </a:r>
              <a:endParaRPr lang="en-US" sz="900" b="1" dirty="0">
                <a:solidFill>
                  <a:prstClr val="black"/>
                </a:solidFill>
                <a:latin typeface="Calibri" panose="020F0502020204030204"/>
              </a:endParaRPr>
            </a:p>
          </p:txBody>
        </p:sp>
      </p:grpSp>
      <p:sp>
        <p:nvSpPr>
          <p:cNvPr id="22" name="Arrow: Right 21">
            <a:extLst>
              <a:ext uri="{FF2B5EF4-FFF2-40B4-BE49-F238E27FC236}">
                <a16:creationId xmlns:a16="http://schemas.microsoft.com/office/drawing/2014/main" id="{5FDDB936-2BEC-4FEF-92A9-6935973A22DB}"/>
              </a:ext>
            </a:extLst>
          </p:cNvPr>
          <p:cNvSpPr/>
          <p:nvPr/>
        </p:nvSpPr>
        <p:spPr>
          <a:xfrm>
            <a:off x="1502014" y="2618686"/>
            <a:ext cx="266051" cy="1551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endParaRPr lang="en-US">
              <a:solidFill>
                <a:prstClr val="white"/>
              </a:solidFill>
              <a:latin typeface="Calibri" panose="020F0502020204030204"/>
            </a:endParaRPr>
          </a:p>
        </p:txBody>
      </p:sp>
      <p:sp>
        <p:nvSpPr>
          <p:cNvPr id="23" name="Cylinder 22">
            <a:extLst>
              <a:ext uri="{FF2B5EF4-FFF2-40B4-BE49-F238E27FC236}">
                <a16:creationId xmlns:a16="http://schemas.microsoft.com/office/drawing/2014/main" id="{ADB1E32D-CC7D-4A01-91CB-5012E3C0265B}"/>
              </a:ext>
            </a:extLst>
          </p:cNvPr>
          <p:cNvSpPr/>
          <p:nvPr/>
        </p:nvSpPr>
        <p:spPr>
          <a:xfrm>
            <a:off x="698499" y="2997667"/>
            <a:ext cx="520701" cy="2488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artifact</a:t>
            </a:r>
          </a:p>
        </p:txBody>
      </p:sp>
      <p:sp>
        <p:nvSpPr>
          <p:cNvPr id="24" name="Cylinder 23">
            <a:extLst>
              <a:ext uri="{FF2B5EF4-FFF2-40B4-BE49-F238E27FC236}">
                <a16:creationId xmlns:a16="http://schemas.microsoft.com/office/drawing/2014/main" id="{66D62B55-7E05-41B0-84B1-B72D3D64078B}"/>
              </a:ext>
            </a:extLst>
          </p:cNvPr>
          <p:cNvSpPr/>
          <p:nvPr/>
        </p:nvSpPr>
        <p:spPr>
          <a:xfrm>
            <a:off x="880285" y="2769067"/>
            <a:ext cx="520701" cy="2488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artifact</a:t>
            </a:r>
          </a:p>
        </p:txBody>
      </p:sp>
      <p:sp>
        <p:nvSpPr>
          <p:cNvPr id="25" name="Cylinder 24">
            <a:extLst>
              <a:ext uri="{FF2B5EF4-FFF2-40B4-BE49-F238E27FC236}">
                <a16:creationId xmlns:a16="http://schemas.microsoft.com/office/drawing/2014/main" id="{312EACB2-77AD-4965-8ABB-BA7AC68C3EA4}"/>
              </a:ext>
            </a:extLst>
          </p:cNvPr>
          <p:cNvSpPr/>
          <p:nvPr/>
        </p:nvSpPr>
        <p:spPr>
          <a:xfrm>
            <a:off x="206832" y="2696238"/>
            <a:ext cx="520701" cy="2488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artifact</a:t>
            </a:r>
          </a:p>
        </p:txBody>
      </p:sp>
      <p:sp>
        <p:nvSpPr>
          <p:cNvPr id="26" name="Cylinder 25">
            <a:extLst>
              <a:ext uri="{FF2B5EF4-FFF2-40B4-BE49-F238E27FC236}">
                <a16:creationId xmlns:a16="http://schemas.microsoft.com/office/drawing/2014/main" id="{96F26E9C-8784-45BD-B40D-52DA251BB781}"/>
              </a:ext>
            </a:extLst>
          </p:cNvPr>
          <p:cNvSpPr/>
          <p:nvPr/>
        </p:nvSpPr>
        <p:spPr>
          <a:xfrm>
            <a:off x="172493" y="3042913"/>
            <a:ext cx="520701" cy="2488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r>
              <a:rPr lang="en-US" sz="900" dirty="0">
                <a:solidFill>
                  <a:prstClr val="white"/>
                </a:solidFill>
                <a:latin typeface="Calibri" panose="020F0502020204030204"/>
              </a:rPr>
              <a:t>artifact</a:t>
            </a:r>
          </a:p>
        </p:txBody>
      </p:sp>
      <p:sp>
        <p:nvSpPr>
          <p:cNvPr id="4" name="Rectangle 3">
            <a:extLst>
              <a:ext uri="{FF2B5EF4-FFF2-40B4-BE49-F238E27FC236}">
                <a16:creationId xmlns:a16="http://schemas.microsoft.com/office/drawing/2014/main" id="{61A5B352-7DA1-456E-AB93-D347EA7F0841}"/>
              </a:ext>
            </a:extLst>
          </p:cNvPr>
          <p:cNvSpPr/>
          <p:nvPr/>
        </p:nvSpPr>
        <p:spPr>
          <a:xfrm>
            <a:off x="10220" y="4455128"/>
            <a:ext cx="3249637" cy="369332"/>
          </a:xfrm>
          <a:prstGeom prst="rect">
            <a:avLst/>
          </a:prstGeom>
        </p:spPr>
        <p:txBody>
          <a:bodyPr wrap="square">
            <a:spAutoFit/>
          </a:bodyPr>
          <a:lstStyle/>
          <a:p>
            <a:r>
              <a:rPr lang="en-US" sz="1800" dirty="0">
                <a:hlinkClick r:id="rId6"/>
              </a:rPr>
              <a:t>https://github.com/IBM/dbb</a:t>
            </a:r>
            <a:endParaRPr lang="en-US" sz="1800" dirty="0"/>
          </a:p>
        </p:txBody>
      </p:sp>
    </p:spTree>
    <p:extLst>
      <p:ext uri="{BB962C8B-B14F-4D97-AF65-F5344CB8AC3E}">
        <p14:creationId xmlns:p14="http://schemas.microsoft.com/office/powerpoint/2010/main" val="299191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60B1-A6AE-5942-916B-439A7BE77BB0}"/>
              </a:ext>
            </a:extLst>
          </p:cNvPr>
          <p:cNvSpPr>
            <a:spLocks noGrp="1"/>
          </p:cNvSpPr>
          <p:nvPr>
            <p:ph type="title"/>
          </p:nvPr>
        </p:nvSpPr>
        <p:spPr/>
        <p:txBody>
          <a:bodyPr/>
          <a:lstStyle/>
          <a:p>
            <a:r>
              <a:rPr lang="en-US" dirty="0"/>
              <a:t>Manifests help drive the Deployment process</a:t>
            </a:r>
          </a:p>
        </p:txBody>
      </p:sp>
      <p:sp>
        <p:nvSpPr>
          <p:cNvPr id="3" name="Content Placeholder 2">
            <a:extLst>
              <a:ext uri="{FF2B5EF4-FFF2-40B4-BE49-F238E27FC236}">
                <a16:creationId xmlns:a16="http://schemas.microsoft.com/office/drawing/2014/main" id="{E0398C54-DA36-9441-9B5B-5F6919F5AF6F}"/>
              </a:ext>
            </a:extLst>
          </p:cNvPr>
          <p:cNvSpPr>
            <a:spLocks noGrp="1"/>
          </p:cNvSpPr>
          <p:nvPr>
            <p:ph sz="quarter" idx="13"/>
          </p:nvPr>
        </p:nvSpPr>
        <p:spPr>
          <a:xfrm>
            <a:off x="0" y="1048871"/>
            <a:ext cx="3968496" cy="3688627"/>
          </a:xfrm>
        </p:spPr>
        <p:txBody>
          <a:bodyPr numCol="1">
            <a:normAutofit lnSpcReduction="10000"/>
          </a:bodyPr>
          <a:lstStyle/>
          <a:p>
            <a:pPr>
              <a:lnSpc>
                <a:spcPct val="120000"/>
              </a:lnSpc>
            </a:pPr>
            <a:r>
              <a:rPr lang="en-US" sz="1400" dirty="0"/>
              <a:t>Due to the nature of mainframe deployments, we need to capture additional </a:t>
            </a:r>
            <a:r>
              <a:rPr lang="en-US" sz="1400" b="1" dirty="0"/>
              <a:t>metadata</a:t>
            </a:r>
            <a:r>
              <a:rPr lang="en-US" sz="1400" dirty="0"/>
              <a:t>, like the type of the object, for each binary in the package.</a:t>
            </a:r>
          </a:p>
          <a:p>
            <a:pPr>
              <a:lnSpc>
                <a:spcPct val="120000"/>
              </a:lnSpc>
            </a:pPr>
            <a:r>
              <a:rPr lang="en-US" sz="1400" dirty="0"/>
              <a:t>So there is a need for a manifest file describing the contents of the application package, which will also be used by the deployment manager.</a:t>
            </a:r>
          </a:p>
          <a:p>
            <a:pPr>
              <a:lnSpc>
                <a:spcPct val="120000"/>
              </a:lnSpc>
            </a:pPr>
            <a:r>
              <a:rPr lang="en-US" sz="1400" dirty="0"/>
              <a:t>Additionally, it is recommended to capture information about the </a:t>
            </a:r>
            <a:r>
              <a:rPr lang="en-US" sz="1400" b="1" dirty="0"/>
              <a:t>configuration</a:t>
            </a:r>
            <a:r>
              <a:rPr lang="en-US" sz="1400" dirty="0"/>
              <a:t> the package was created of – so a git hash to trace back to the actual version of the source code. And also capture the </a:t>
            </a:r>
            <a:r>
              <a:rPr lang="en-US" sz="1400" dirty="0" err="1"/>
              <a:t>packageType</a:t>
            </a:r>
            <a:r>
              <a:rPr lang="en-US" sz="1400" dirty="0"/>
              <a:t> – full or incremental</a:t>
            </a:r>
          </a:p>
        </p:txBody>
      </p:sp>
      <p:sp>
        <p:nvSpPr>
          <p:cNvPr id="4" name="Rectangle 3">
            <a:extLst>
              <a:ext uri="{FF2B5EF4-FFF2-40B4-BE49-F238E27FC236}">
                <a16:creationId xmlns:a16="http://schemas.microsoft.com/office/drawing/2014/main" id="{EE392A17-5A07-D049-B45A-79CE1E7799D9}"/>
              </a:ext>
            </a:extLst>
          </p:cNvPr>
          <p:cNvSpPr/>
          <p:nvPr/>
        </p:nvSpPr>
        <p:spPr>
          <a:xfrm>
            <a:off x="4105836" y="1414501"/>
            <a:ext cx="4561242" cy="2677656"/>
          </a:xfrm>
          <a:prstGeom prst="rect">
            <a:avLst/>
          </a:prstGeom>
          <a:solidFill>
            <a:schemeClr val="bg1"/>
          </a:solidFill>
          <a:effectLst>
            <a:outerShdw blurRad="50800" dist="38100" algn="l" rotWithShape="0">
              <a:prstClr val="black">
                <a:alpha val="40000"/>
              </a:prstClr>
            </a:outerShdw>
          </a:effectLst>
        </p:spPr>
        <p:txBody>
          <a:bodyPr wrap="square">
            <a:spAutoFit/>
          </a:bodyPr>
          <a:lstStyle/>
          <a:p>
            <a:pPr defTabSz="270000"/>
            <a:r>
              <a:rPr lang="en-US" sz="1050" b="1" dirty="0">
                <a:solidFill>
                  <a:srgbClr val="000000">
                    <a:lumMod val="65000"/>
                    <a:lumOff val="35000"/>
                  </a:srgbClr>
                </a:solidFill>
                <a:latin typeface="IBM Plex Sans" panose="020B0503050203000203" pitchFamily="34" charset="77"/>
              </a:rPr>
              <a:t>&lt;Package Name&gt;</a:t>
            </a:r>
          </a:p>
          <a:p>
            <a:pPr defTabSz="270000"/>
            <a:r>
              <a:rPr lang="en-US" sz="1050" dirty="0">
                <a:solidFill>
                  <a:srgbClr val="000000">
                    <a:lumMod val="65000"/>
                    <a:lumOff val="35000"/>
                  </a:srgbClr>
                </a:solidFill>
                <a:latin typeface="IBM Plex Sans" panose="020B0503050203000203" pitchFamily="34" charset="77"/>
              </a:rPr>
              <a:t>  |_build reference</a:t>
            </a:r>
          </a:p>
          <a:p>
            <a:pPr defTabSz="270000"/>
            <a:r>
              <a:rPr lang="en-US" sz="1050" dirty="0">
                <a:solidFill>
                  <a:srgbClr val="000000">
                    <a:lumMod val="65000"/>
                    <a:lumOff val="35000"/>
                  </a:srgbClr>
                </a:solidFill>
                <a:latin typeface="IBM Plex Sans" panose="020B0503050203000203" pitchFamily="34" charset="77"/>
              </a:rPr>
              <a:t>  |_</a:t>
            </a:r>
            <a:r>
              <a:rPr lang="en-US" sz="1050" dirty="0" err="1">
                <a:solidFill>
                  <a:srgbClr val="000000">
                    <a:lumMod val="65000"/>
                    <a:lumOff val="35000"/>
                  </a:srgbClr>
                </a:solidFill>
                <a:latin typeface="IBM Plex Sans" panose="020B0503050203000203" pitchFamily="34" charset="77"/>
              </a:rPr>
              <a:t>packageType</a:t>
            </a:r>
            <a:r>
              <a:rPr lang="en-US" sz="1050" dirty="0">
                <a:solidFill>
                  <a:srgbClr val="000000">
                    <a:lumMod val="65000"/>
                    <a:lumOff val="35000"/>
                  </a:srgbClr>
                </a:solidFill>
                <a:latin typeface="IBM Plex Sans" panose="020B0503050203000203" pitchFamily="34" charset="77"/>
              </a:rPr>
              <a:t> (full, incremental)</a:t>
            </a:r>
          </a:p>
          <a:p>
            <a:pPr defTabSz="270000"/>
            <a:r>
              <a:rPr lang="en-US" sz="1050" dirty="0">
                <a:solidFill>
                  <a:srgbClr val="000000">
                    <a:lumMod val="65000"/>
                    <a:lumOff val="35000"/>
                  </a:srgbClr>
                </a:solidFill>
                <a:latin typeface="IBM Plex Sans" panose="020B0503050203000203" pitchFamily="34" charset="77"/>
              </a:rPr>
              <a:t>  |_git-hash (the state of the branch)</a:t>
            </a:r>
          </a:p>
          <a:p>
            <a:pPr defTabSz="270000"/>
            <a:r>
              <a:rPr lang="en-US" sz="1050" dirty="0">
                <a:solidFill>
                  <a:srgbClr val="000000">
                    <a:lumMod val="65000"/>
                    <a:lumOff val="35000"/>
                  </a:srgbClr>
                </a:solidFill>
                <a:latin typeface="IBM Plex Sans" panose="020B0503050203000203" pitchFamily="34" charset="77"/>
              </a:rPr>
              <a:t>  |_contents</a:t>
            </a:r>
          </a:p>
          <a:p>
            <a:pPr defTabSz="270000"/>
            <a:r>
              <a:rPr lang="en-US" sz="1050" dirty="0">
                <a:solidFill>
                  <a:srgbClr val="000000">
                    <a:lumMod val="65000"/>
                    <a:lumOff val="35000"/>
                  </a:srgbClr>
                </a:solidFill>
                <a:latin typeface="IBM Plex Sans" panose="020B0503050203000203" pitchFamily="34" charset="77"/>
              </a:rPr>
              <a:t>    |  Container				PGM            	TYPE                   	PARMS</a:t>
            </a:r>
          </a:p>
          <a:p>
            <a:pPr defTabSz="270000"/>
            <a:r>
              <a:rPr lang="en-US" sz="1050" dirty="0">
                <a:solidFill>
                  <a:srgbClr val="000000">
                    <a:lumMod val="65000"/>
                    <a:lumOff val="35000"/>
                  </a:srgbClr>
                </a:solidFill>
                <a:latin typeface="IBM Plex Sans" panose="020B0503050203000203" pitchFamily="34" charset="77"/>
              </a:rPr>
              <a:t>       	CICD.APP.FEAT1.LOAD	PGM001     	BATCH_DB2	</a:t>
            </a:r>
            <a:endParaRPr lang="en-US" sz="1050" b="1" dirty="0">
              <a:solidFill>
                <a:srgbClr val="FCB813"/>
              </a:solidFill>
              <a:latin typeface="IBM Plex Sans" panose="020B0503050203000203" pitchFamily="34" charset="77"/>
            </a:endParaRPr>
          </a:p>
          <a:p>
            <a:pPr defTabSz="270000"/>
            <a:r>
              <a:rPr lang="en-US" sz="1050" dirty="0">
                <a:solidFill>
                  <a:srgbClr val="000000">
                    <a:lumMod val="65000"/>
                    <a:lumOff val="35000"/>
                  </a:srgbClr>
                </a:solidFill>
                <a:latin typeface="IBM Plex Sans" panose="020B0503050203000203" pitchFamily="34" charset="77"/>
              </a:rPr>
              <a:t>       	CICD.APP.FEAT1.LOAD       	PGM002     	BATCH_DB2	</a:t>
            </a:r>
          </a:p>
          <a:p>
            <a:pPr defTabSz="270000"/>
            <a:r>
              <a:rPr lang="en-US" sz="1050" dirty="0">
                <a:solidFill>
                  <a:srgbClr val="000000">
                    <a:lumMod val="65000"/>
                    <a:lumOff val="35000"/>
                  </a:srgbClr>
                </a:solidFill>
                <a:latin typeface="IBM Plex Sans" panose="020B0503050203000203" pitchFamily="34" charset="77"/>
              </a:rPr>
              <a:t>       	CICD.APP.FEAT1.LOAD 	PGM003     	BATCH		</a:t>
            </a:r>
          </a:p>
          <a:p>
            <a:pPr defTabSz="270000"/>
            <a:r>
              <a:rPr lang="en-US" sz="1050" dirty="0">
                <a:solidFill>
                  <a:srgbClr val="000000">
                    <a:lumMod val="65000"/>
                    <a:lumOff val="35000"/>
                  </a:srgbClr>
                </a:solidFill>
                <a:latin typeface="IBM Plex Sans" panose="020B0503050203000203" pitchFamily="34" charset="77"/>
              </a:rPr>
              <a:t>       	CICD.APP.FEAT1.LOAD 	PGM004     	BATCH		</a:t>
            </a:r>
          </a:p>
          <a:p>
            <a:pPr defTabSz="270000"/>
            <a:r>
              <a:rPr lang="en-US" sz="1050" dirty="0">
                <a:solidFill>
                  <a:srgbClr val="000000">
                    <a:lumMod val="65000"/>
                    <a:lumOff val="35000"/>
                  </a:srgbClr>
                </a:solidFill>
                <a:latin typeface="IBM Plex Sans" panose="020B0503050203000203" pitchFamily="34" charset="77"/>
              </a:rPr>
              <a:t>       	CICD.APP.FEAT1.LOAD 	PGM005     	CICS		</a:t>
            </a:r>
          </a:p>
          <a:p>
            <a:pPr defTabSz="270000"/>
            <a:r>
              <a:rPr lang="en-US" sz="1050" dirty="0">
                <a:solidFill>
                  <a:srgbClr val="000000">
                    <a:lumMod val="65000"/>
                    <a:lumOff val="35000"/>
                  </a:srgbClr>
                </a:solidFill>
                <a:latin typeface="IBM Plex Sans" panose="020B0503050203000203" pitchFamily="34" charset="77"/>
              </a:rPr>
              <a:t>     	CICD.APP.FEAT1.LOAD	PGM006     	CICS_DB2	</a:t>
            </a:r>
          </a:p>
          <a:p>
            <a:pPr defTabSz="270000"/>
            <a:r>
              <a:rPr lang="en-US" sz="1050" dirty="0">
                <a:solidFill>
                  <a:srgbClr val="000000">
                    <a:lumMod val="65000"/>
                    <a:lumOff val="35000"/>
                  </a:srgbClr>
                </a:solidFill>
                <a:latin typeface="IBM Plex Sans" panose="020B0503050203000203" pitchFamily="34" charset="77"/>
              </a:rPr>
              <a:t>	CICD.APP.FEAT1.LOAD	PGM100     	BATCH</a:t>
            </a:r>
          </a:p>
          <a:p>
            <a:pPr defTabSz="270000"/>
            <a:r>
              <a:rPr lang="en-US" sz="1050" dirty="0">
                <a:solidFill>
                  <a:srgbClr val="000000">
                    <a:lumMod val="65000"/>
                    <a:lumOff val="35000"/>
                  </a:srgbClr>
                </a:solidFill>
                <a:latin typeface="IBM Plex Sans" panose="020B0503050203000203" pitchFamily="34" charset="77"/>
              </a:rPr>
              <a:t> 	CICD.APP.FEAT1.DBRM	PGM001     	DBRM</a:t>
            </a:r>
          </a:p>
          <a:p>
            <a:pPr defTabSz="270000"/>
            <a:r>
              <a:rPr lang="en-US" sz="1050" dirty="0">
                <a:solidFill>
                  <a:srgbClr val="000000">
                    <a:lumMod val="65000"/>
                    <a:lumOff val="35000"/>
                  </a:srgbClr>
                </a:solidFill>
                <a:latin typeface="IBM Plex Sans" panose="020B0503050203000203" pitchFamily="34" charset="77"/>
              </a:rPr>
              <a:t>	CICD.APP.FEAT1.DBRM	PGM002		DBRM</a:t>
            </a:r>
          </a:p>
          <a:p>
            <a:pPr defTabSz="270000"/>
            <a:r>
              <a:rPr lang="en-US" sz="1050" dirty="0">
                <a:solidFill>
                  <a:srgbClr val="000000">
                    <a:lumMod val="65000"/>
                    <a:lumOff val="35000"/>
                  </a:srgbClr>
                </a:solidFill>
                <a:latin typeface="IBM Plex Sans" panose="020B0503050203000203" pitchFamily="34" charset="77"/>
              </a:rPr>
              <a:t>	CICD.APP.FEAT1.DBRM	PGM006		DBRM 		</a:t>
            </a:r>
          </a:p>
        </p:txBody>
      </p:sp>
      <p:sp>
        <p:nvSpPr>
          <p:cNvPr id="5" name="Rectangle 4">
            <a:extLst>
              <a:ext uri="{FF2B5EF4-FFF2-40B4-BE49-F238E27FC236}">
                <a16:creationId xmlns:a16="http://schemas.microsoft.com/office/drawing/2014/main" id="{1799FB31-FE12-5341-B688-A3A77C41880E}"/>
              </a:ext>
            </a:extLst>
          </p:cNvPr>
          <p:cNvSpPr/>
          <p:nvPr/>
        </p:nvSpPr>
        <p:spPr>
          <a:xfrm>
            <a:off x="4795109" y="4092157"/>
            <a:ext cx="2813591" cy="253916"/>
          </a:xfrm>
          <a:prstGeom prst="rect">
            <a:avLst/>
          </a:prstGeom>
        </p:spPr>
        <p:txBody>
          <a:bodyPr wrap="none">
            <a:spAutoFit/>
          </a:bodyPr>
          <a:lstStyle/>
          <a:p>
            <a:pPr defTabSz="270000"/>
            <a:r>
              <a:rPr lang="en-US" sz="1050" dirty="0">
                <a:solidFill>
                  <a:srgbClr val="000000"/>
                </a:solidFill>
                <a:latin typeface="IBM Plex Sans" panose="020B0503050203000203" pitchFamily="34" charset="77"/>
              </a:rPr>
              <a:t>Schema of an Application Package Manifest</a:t>
            </a:r>
          </a:p>
        </p:txBody>
      </p:sp>
    </p:spTree>
    <p:extLst>
      <p:ext uri="{BB962C8B-B14F-4D97-AF65-F5344CB8AC3E}">
        <p14:creationId xmlns:p14="http://schemas.microsoft.com/office/powerpoint/2010/main" val="360537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1800" dirty="0"/>
              <a:t>Nexus/</a:t>
            </a:r>
            <a:r>
              <a:rPr lang="en-IN" sz="1800" dirty="0" err="1"/>
              <a:t>Artifactory</a:t>
            </a:r>
            <a:r>
              <a:rPr lang="en-IN" sz="1800" dirty="0"/>
              <a:t> Support with new package format</a:t>
            </a:r>
          </a:p>
        </p:txBody>
      </p:sp>
      <p:grpSp>
        <p:nvGrpSpPr>
          <p:cNvPr id="50" name="Group 49"/>
          <p:cNvGrpSpPr/>
          <p:nvPr/>
        </p:nvGrpSpPr>
        <p:grpSpPr>
          <a:xfrm>
            <a:off x="350569" y="817284"/>
            <a:ext cx="8287592" cy="3824795"/>
            <a:chOff x="152400" y="1219200"/>
            <a:chExt cx="9037638" cy="5421862"/>
          </a:xfrm>
        </p:grpSpPr>
        <p:sp>
          <p:nvSpPr>
            <p:cNvPr id="51" name="Rectangle 50"/>
            <p:cNvSpPr/>
            <p:nvPr/>
          </p:nvSpPr>
          <p:spPr>
            <a:xfrm>
              <a:off x="152400" y="1219200"/>
              <a:ext cx="3233737" cy="4953000"/>
            </a:xfrm>
            <a:prstGeom prst="rect">
              <a:avLst/>
            </a:prstGeom>
            <a:no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52" name="Rectangle 51"/>
            <p:cNvSpPr/>
            <p:nvPr/>
          </p:nvSpPr>
          <p:spPr>
            <a:xfrm>
              <a:off x="5486400" y="1219200"/>
              <a:ext cx="3505200" cy="4953000"/>
            </a:xfrm>
            <a:prstGeom prst="rect">
              <a:avLst/>
            </a:prstGeom>
            <a:no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53" name="Oval 52"/>
            <p:cNvSpPr/>
            <p:nvPr/>
          </p:nvSpPr>
          <p:spPr>
            <a:xfrm>
              <a:off x="720725" y="2208213"/>
              <a:ext cx="742950" cy="533400"/>
            </a:xfrm>
            <a:prstGeom prst="ellipse">
              <a:avLst/>
            </a:prstGeom>
            <a:solidFill>
              <a:srgbClr val="8CC63F"/>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54" name="TextBox 14"/>
            <p:cNvSpPr txBox="1">
              <a:spLocks noChangeArrowheads="1"/>
            </p:cNvSpPr>
            <p:nvPr/>
          </p:nvSpPr>
          <p:spPr bwMode="auto">
            <a:xfrm>
              <a:off x="457200" y="1389063"/>
              <a:ext cx="1143000"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Build System</a:t>
              </a:r>
            </a:p>
          </p:txBody>
        </p:sp>
        <p:sp>
          <p:nvSpPr>
            <p:cNvPr id="55" name="TextBox 15"/>
            <p:cNvSpPr txBox="1">
              <a:spLocks noChangeArrowheads="1"/>
            </p:cNvSpPr>
            <p:nvPr/>
          </p:nvSpPr>
          <p:spPr bwMode="auto">
            <a:xfrm>
              <a:off x="663575" y="2292350"/>
              <a:ext cx="800100" cy="4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Create Package</a:t>
              </a:r>
            </a:p>
          </p:txBody>
        </p:sp>
        <p:sp>
          <p:nvSpPr>
            <p:cNvPr id="56" name="TextBox 17"/>
            <p:cNvSpPr txBox="1">
              <a:spLocks noChangeArrowheads="1"/>
            </p:cNvSpPr>
            <p:nvPr/>
          </p:nvSpPr>
          <p:spPr bwMode="auto">
            <a:xfrm>
              <a:off x="173038" y="4064000"/>
              <a:ext cx="1908175"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DeployToolkit</a:t>
              </a:r>
            </a:p>
          </p:txBody>
        </p:sp>
        <p:cxnSp>
          <p:nvCxnSpPr>
            <p:cNvPr id="57" name="Straight Arrow Connector 56"/>
            <p:cNvCxnSpPr>
              <a:cxnSpLocks noChangeShapeType="1"/>
              <a:stCxn id="53" idx="4"/>
              <a:endCxn id="86" idx="0"/>
            </p:cNvCxnSpPr>
            <p:nvPr/>
          </p:nvCxnSpPr>
          <p:spPr bwMode="auto">
            <a:xfrm>
              <a:off x="1092200" y="2741613"/>
              <a:ext cx="0" cy="91281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p:spPr>
        </p:cxnSp>
        <p:sp>
          <p:nvSpPr>
            <p:cNvPr id="58" name="Rounded Rectangle 28"/>
            <p:cNvSpPr/>
            <p:nvPr/>
          </p:nvSpPr>
          <p:spPr>
            <a:xfrm>
              <a:off x="457200" y="1371600"/>
              <a:ext cx="1295400" cy="1628775"/>
            </a:xfrm>
            <a:prstGeom prst="roundRect">
              <a:avLst/>
            </a:prstGeom>
            <a:no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cxnSp>
          <p:nvCxnSpPr>
            <p:cNvPr id="59" name="Straight Arrow Connector 58"/>
            <p:cNvCxnSpPr>
              <a:cxnSpLocks noChangeShapeType="1"/>
            </p:cNvCxnSpPr>
            <p:nvPr/>
          </p:nvCxnSpPr>
          <p:spPr bwMode="auto">
            <a:xfrm>
              <a:off x="1600200" y="3937000"/>
              <a:ext cx="2355850" cy="0"/>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p:spPr>
        </p:cxnSp>
        <p:sp>
          <p:nvSpPr>
            <p:cNvPr id="60" name="TextBox 33"/>
            <p:cNvSpPr txBox="1">
              <a:spLocks noChangeArrowheads="1"/>
            </p:cNvSpPr>
            <p:nvPr/>
          </p:nvSpPr>
          <p:spPr bwMode="auto">
            <a:xfrm>
              <a:off x="1962772" y="3127051"/>
              <a:ext cx="1663700"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Create  new version</a:t>
              </a:r>
            </a:p>
          </p:txBody>
        </p:sp>
        <p:sp>
          <p:nvSpPr>
            <p:cNvPr id="61" name="Rounded Rectangle 42"/>
            <p:cNvSpPr/>
            <p:nvPr/>
          </p:nvSpPr>
          <p:spPr>
            <a:xfrm>
              <a:off x="3968750" y="3000375"/>
              <a:ext cx="1441450" cy="140811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pic>
          <p:nvPicPr>
            <p:cNvPr id="62" name="Picture 49" descr="Deploy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956050" y="3849688"/>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44"/>
            <p:cNvSpPr txBox="1">
              <a:spLocks noChangeArrowheads="1"/>
            </p:cNvSpPr>
            <p:nvPr/>
          </p:nvSpPr>
          <p:spPr bwMode="auto">
            <a:xfrm>
              <a:off x="3956050" y="4084638"/>
              <a:ext cx="1441450" cy="3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05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Server</a:t>
              </a:r>
            </a:p>
          </p:txBody>
        </p:sp>
        <p:sp>
          <p:nvSpPr>
            <p:cNvPr id="64" name="Rounded Rectangle 45"/>
            <p:cNvSpPr/>
            <p:nvPr/>
          </p:nvSpPr>
          <p:spPr>
            <a:xfrm>
              <a:off x="5554663" y="1338263"/>
              <a:ext cx="2292350" cy="4572000"/>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pic>
          <p:nvPicPr>
            <p:cNvPr id="65" name="Picture 49" descr="Deploy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61050" y="145891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47"/>
            <p:cNvSpPr txBox="1">
              <a:spLocks noChangeArrowheads="1"/>
            </p:cNvSpPr>
            <p:nvPr/>
          </p:nvSpPr>
          <p:spPr bwMode="auto">
            <a:xfrm>
              <a:off x="5845175" y="1697038"/>
              <a:ext cx="1454150" cy="3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05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Agent</a:t>
              </a:r>
            </a:p>
          </p:txBody>
        </p:sp>
        <p:sp>
          <p:nvSpPr>
            <p:cNvPr id="67" name="Oval 66"/>
            <p:cNvSpPr/>
            <p:nvPr/>
          </p:nvSpPr>
          <p:spPr>
            <a:xfrm>
              <a:off x="5907088" y="2005013"/>
              <a:ext cx="1501775" cy="6350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68" name="Oval 67"/>
            <p:cNvSpPr/>
            <p:nvPr/>
          </p:nvSpPr>
          <p:spPr>
            <a:xfrm>
              <a:off x="5994400" y="3802063"/>
              <a:ext cx="1423988" cy="627062"/>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69" name="Oval 68"/>
            <p:cNvSpPr/>
            <p:nvPr/>
          </p:nvSpPr>
          <p:spPr>
            <a:xfrm>
              <a:off x="6011863" y="2932113"/>
              <a:ext cx="1397000" cy="4826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70" name="TextBox 55"/>
            <p:cNvSpPr txBox="1">
              <a:spLocks noChangeArrowheads="1"/>
            </p:cNvSpPr>
            <p:nvPr/>
          </p:nvSpPr>
          <p:spPr bwMode="auto">
            <a:xfrm>
              <a:off x="6172201" y="2159000"/>
              <a:ext cx="838200" cy="4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Download artifacts</a:t>
              </a:r>
            </a:p>
          </p:txBody>
        </p:sp>
        <p:cxnSp>
          <p:nvCxnSpPr>
            <p:cNvPr id="71" name="Straight Arrow Connector 70"/>
            <p:cNvCxnSpPr>
              <a:cxnSpLocks noChangeShapeType="1"/>
              <a:endCxn id="67" idx="2"/>
            </p:cNvCxnSpPr>
            <p:nvPr/>
          </p:nvCxnSpPr>
          <p:spPr bwMode="auto">
            <a:xfrm flipV="1">
              <a:off x="4805363" y="2322513"/>
              <a:ext cx="1101725" cy="67786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p:spPr>
        </p:cxnSp>
        <p:cxnSp>
          <p:nvCxnSpPr>
            <p:cNvPr id="72" name="Straight Arrow Connector 71"/>
            <p:cNvCxnSpPr>
              <a:stCxn id="69" idx="4"/>
              <a:endCxn id="68" idx="0"/>
            </p:cNvCxnSpPr>
            <p:nvPr/>
          </p:nvCxnSpPr>
          <p:spPr>
            <a:xfrm flipH="1">
              <a:off x="6707188" y="3414713"/>
              <a:ext cx="3175" cy="387350"/>
            </a:xfrm>
            <a:prstGeom prst="straightConnector1">
              <a:avLst/>
            </a:prstGeom>
            <a:noFill/>
            <a:ln w="25400" cap="flat" cmpd="sng" algn="ctr">
              <a:solidFill>
                <a:srgbClr val="8CC63F"/>
              </a:solidFill>
              <a:prstDash val="solid"/>
              <a:tailEnd type="arrow"/>
            </a:ln>
            <a:effectLst/>
          </p:spPr>
        </p:cxnSp>
        <p:cxnSp>
          <p:nvCxnSpPr>
            <p:cNvPr id="73" name="Straight Arrow Connector 72"/>
            <p:cNvCxnSpPr>
              <a:stCxn id="68" idx="4"/>
              <a:endCxn id="84" idx="0"/>
            </p:cNvCxnSpPr>
            <p:nvPr/>
          </p:nvCxnSpPr>
          <p:spPr>
            <a:xfrm>
              <a:off x="6707188" y="4429125"/>
              <a:ext cx="12700" cy="546100"/>
            </a:xfrm>
            <a:prstGeom prst="straightConnector1">
              <a:avLst/>
            </a:prstGeom>
            <a:noFill/>
            <a:ln w="25400" cap="flat" cmpd="sng" algn="ctr">
              <a:solidFill>
                <a:srgbClr val="8CC63F"/>
              </a:solidFill>
              <a:prstDash val="solid"/>
              <a:tailEnd type="arrow"/>
            </a:ln>
            <a:effectLst/>
          </p:spPr>
        </p:cxnSp>
        <p:sp>
          <p:nvSpPr>
            <p:cNvPr id="74" name="TextBox 85"/>
            <p:cNvSpPr txBox="1">
              <a:spLocks noChangeArrowheads="1"/>
            </p:cNvSpPr>
            <p:nvPr/>
          </p:nvSpPr>
          <p:spPr bwMode="auto">
            <a:xfrm>
              <a:off x="6086475" y="3925887"/>
              <a:ext cx="1331913" cy="4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Middleware Deploy steps</a:t>
              </a:r>
            </a:p>
          </p:txBody>
        </p:sp>
        <p:sp>
          <p:nvSpPr>
            <p:cNvPr id="75" name="TextBox 87"/>
            <p:cNvSpPr txBox="1">
              <a:spLocks noChangeArrowheads="1"/>
            </p:cNvSpPr>
            <p:nvPr/>
          </p:nvSpPr>
          <p:spPr bwMode="auto">
            <a:xfrm>
              <a:off x="6232525" y="2971800"/>
              <a:ext cx="838200" cy="4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Deploy data sets</a:t>
              </a:r>
            </a:p>
          </p:txBody>
        </p:sp>
        <p:cxnSp>
          <p:nvCxnSpPr>
            <p:cNvPr id="76" name="Straight Arrow Connector 75"/>
            <p:cNvCxnSpPr>
              <a:cxnSpLocks/>
              <a:stCxn id="69" idx="6"/>
              <a:endCxn id="89" idx="2"/>
            </p:cNvCxnSpPr>
            <p:nvPr/>
          </p:nvCxnSpPr>
          <p:spPr>
            <a:xfrm flipV="1">
              <a:off x="7408863" y="2440781"/>
              <a:ext cx="592137" cy="732632"/>
            </a:xfrm>
            <a:prstGeom prst="straightConnector1">
              <a:avLst/>
            </a:prstGeom>
            <a:noFill/>
            <a:ln w="25400" cap="flat" cmpd="sng" algn="ctr">
              <a:solidFill>
                <a:srgbClr val="8CC63F"/>
              </a:solidFill>
              <a:prstDash val="solid"/>
              <a:tailEnd type="arrow"/>
            </a:ln>
            <a:effectLst/>
          </p:spPr>
        </p:cxnSp>
        <p:cxnSp>
          <p:nvCxnSpPr>
            <p:cNvPr id="77" name="Elbow Connector 95"/>
            <p:cNvCxnSpPr>
              <a:endCxn id="61" idx="2"/>
            </p:cNvCxnSpPr>
            <p:nvPr/>
          </p:nvCxnSpPr>
          <p:spPr>
            <a:xfrm rot="10800000">
              <a:off x="4689475" y="4408488"/>
              <a:ext cx="2054225" cy="898525"/>
            </a:xfrm>
            <a:prstGeom prst="bentConnector2">
              <a:avLst/>
            </a:prstGeom>
            <a:noFill/>
            <a:ln w="25400" cap="flat" cmpd="sng" algn="ctr">
              <a:solidFill>
                <a:srgbClr val="8CC63F"/>
              </a:solidFill>
              <a:prstDash val="solid"/>
              <a:tailEnd type="arrow"/>
            </a:ln>
            <a:effectLst/>
          </p:spPr>
        </p:cxnSp>
        <p:sp>
          <p:nvSpPr>
            <p:cNvPr id="78" name="TextBox 96"/>
            <p:cNvSpPr txBox="1">
              <a:spLocks noChangeArrowheads="1"/>
            </p:cNvSpPr>
            <p:nvPr/>
          </p:nvSpPr>
          <p:spPr bwMode="auto">
            <a:xfrm>
              <a:off x="4049713" y="5372099"/>
              <a:ext cx="1360487" cy="5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Update Inventory status</a:t>
              </a:r>
            </a:p>
          </p:txBody>
        </p:sp>
        <p:sp>
          <p:nvSpPr>
            <p:cNvPr id="79" name="TextBox 100"/>
            <p:cNvSpPr txBox="1">
              <a:spLocks noChangeArrowheads="1"/>
            </p:cNvSpPr>
            <p:nvPr/>
          </p:nvSpPr>
          <p:spPr bwMode="auto">
            <a:xfrm>
              <a:off x="1518177" y="1278747"/>
              <a:ext cx="2083438" cy="3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05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z/OS LPAR, Build system</a:t>
              </a:r>
            </a:p>
          </p:txBody>
        </p:sp>
        <p:sp>
          <p:nvSpPr>
            <p:cNvPr id="80" name="TextBox 101"/>
            <p:cNvSpPr txBox="1">
              <a:spLocks noChangeArrowheads="1"/>
            </p:cNvSpPr>
            <p:nvPr/>
          </p:nvSpPr>
          <p:spPr bwMode="auto">
            <a:xfrm>
              <a:off x="7726363" y="1236663"/>
              <a:ext cx="1463675" cy="359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05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LPAR</a:t>
              </a:r>
            </a:p>
          </p:txBody>
        </p:sp>
        <p:sp>
          <p:nvSpPr>
            <p:cNvPr id="81" name="TextBox 102"/>
            <p:cNvSpPr txBox="1">
              <a:spLocks noChangeArrowheads="1"/>
            </p:cNvSpPr>
            <p:nvPr/>
          </p:nvSpPr>
          <p:spPr bwMode="auto">
            <a:xfrm>
              <a:off x="152400" y="6248400"/>
              <a:ext cx="4894263" cy="3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Note: LPARs can be the same or different LPARs</a:t>
              </a:r>
            </a:p>
          </p:txBody>
        </p:sp>
        <p:sp>
          <p:nvSpPr>
            <p:cNvPr id="82" name="TextBox 59"/>
            <p:cNvSpPr txBox="1">
              <a:spLocks noChangeArrowheads="1"/>
            </p:cNvSpPr>
            <p:nvPr/>
          </p:nvSpPr>
          <p:spPr bwMode="auto">
            <a:xfrm>
              <a:off x="1677988" y="3940177"/>
              <a:ext cx="1663700"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meta data</a:t>
              </a:r>
            </a:p>
          </p:txBody>
        </p:sp>
        <p:sp>
          <p:nvSpPr>
            <p:cNvPr id="83" name="TextBox 63"/>
            <p:cNvSpPr txBox="1">
              <a:spLocks noChangeArrowheads="1"/>
            </p:cNvSpPr>
            <p:nvPr/>
          </p:nvSpPr>
          <p:spPr bwMode="auto">
            <a:xfrm>
              <a:off x="1839913" y="3608388"/>
              <a:ext cx="1663700"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version artifacts</a:t>
              </a:r>
            </a:p>
          </p:txBody>
        </p:sp>
        <p:sp>
          <p:nvSpPr>
            <p:cNvPr id="84" name="Oval 83"/>
            <p:cNvSpPr/>
            <p:nvPr/>
          </p:nvSpPr>
          <p:spPr>
            <a:xfrm>
              <a:off x="6007100" y="4975225"/>
              <a:ext cx="1425575" cy="628650"/>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Arial"/>
                <a:ea typeface="+mn-ea"/>
                <a:cs typeface="Arial"/>
              </a:endParaRPr>
            </a:p>
          </p:txBody>
        </p:sp>
        <p:sp>
          <p:nvSpPr>
            <p:cNvPr id="85" name="TextBox 73"/>
            <p:cNvSpPr txBox="1">
              <a:spLocks noChangeArrowheads="1"/>
            </p:cNvSpPr>
            <p:nvPr/>
          </p:nvSpPr>
          <p:spPr bwMode="auto">
            <a:xfrm>
              <a:off x="6041232" y="5094288"/>
              <a:ext cx="1331912" cy="49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z/OS</a:t>
              </a:r>
            </a:p>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825"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 steps</a:t>
              </a:r>
            </a:p>
          </p:txBody>
        </p:sp>
        <p:sp>
          <p:nvSpPr>
            <p:cNvPr id="86" name="Rounded Rectangle 74"/>
            <p:cNvSpPr/>
            <p:nvPr/>
          </p:nvSpPr>
          <p:spPr>
            <a:xfrm>
              <a:off x="358775" y="3654425"/>
              <a:ext cx="1468438" cy="75406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endParaRPr kumimoji="0" lang="en-US" sz="1200" b="0" i="0" u="none" strike="noStrike" kern="0" cap="none" spc="0" normalizeH="0" baseline="0" noProof="0" dirty="0">
                <a:ln>
                  <a:noFill/>
                </a:ln>
                <a:solidFill>
                  <a:srgbClr val="FFFFFF"/>
                </a:solidFill>
                <a:effectLst/>
                <a:uLnTx/>
                <a:uFillTx/>
                <a:latin typeface="Arial"/>
                <a:ea typeface="+mn-ea"/>
                <a:cs typeface="Arial"/>
              </a:endParaRPr>
            </a:p>
          </p:txBody>
        </p:sp>
        <p:pic>
          <p:nvPicPr>
            <p:cNvPr id="87" name="Picture 49" descr="Deploy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3063" y="380206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90"/>
            <p:cNvSpPr txBox="1">
              <a:spLocks noChangeArrowheads="1"/>
            </p:cNvSpPr>
            <p:nvPr/>
          </p:nvSpPr>
          <p:spPr bwMode="auto">
            <a:xfrm>
              <a:off x="4530725" y="2368550"/>
              <a:ext cx="1330324" cy="327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a:t>
              </a:r>
            </a:p>
          </p:txBody>
        </p:sp>
        <p:sp>
          <p:nvSpPr>
            <p:cNvPr id="89" name="Round Same Side Corner Rectangle 53"/>
            <p:cNvSpPr/>
            <p:nvPr/>
          </p:nvSpPr>
          <p:spPr bwMode="auto">
            <a:xfrm>
              <a:off x="8001000" y="2012949"/>
              <a:ext cx="914400" cy="855663"/>
            </a:xfrm>
            <a:prstGeom prst="round2SameRect">
              <a:avLst/>
            </a:prstGeom>
            <a:no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PDS</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Sequential</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05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HFS</a:t>
              </a:r>
            </a:p>
          </p:txBody>
        </p:sp>
        <p:cxnSp>
          <p:nvCxnSpPr>
            <p:cNvPr id="90" name="Straight Arrow Connector 89"/>
            <p:cNvCxnSpPr>
              <a:stCxn id="67" idx="4"/>
              <a:endCxn id="75" idx="0"/>
            </p:cNvCxnSpPr>
            <p:nvPr/>
          </p:nvCxnSpPr>
          <p:spPr>
            <a:xfrm flipH="1">
              <a:off x="6651626" y="2640012"/>
              <a:ext cx="6351" cy="331788"/>
            </a:xfrm>
            <a:prstGeom prst="straightConnector1">
              <a:avLst/>
            </a:prstGeom>
            <a:noFill/>
            <a:ln w="25400" cap="flat" cmpd="sng" algn="ctr">
              <a:solidFill>
                <a:srgbClr val="8CC63F"/>
              </a:solidFill>
              <a:prstDash val="solid"/>
              <a:tailEnd type="arrow"/>
            </a:ln>
            <a:effectLst/>
          </p:spPr>
        </p:cxnSp>
        <p:sp>
          <p:nvSpPr>
            <p:cNvPr id="91" name="Round Same Side Corner Rectangle 64"/>
            <p:cNvSpPr/>
            <p:nvPr/>
          </p:nvSpPr>
          <p:spPr bwMode="auto">
            <a:xfrm>
              <a:off x="8001000" y="3053556"/>
              <a:ext cx="914400" cy="1385888"/>
            </a:xfrm>
            <a:prstGeom prst="round2SameRect">
              <a:avLst/>
            </a:prstGeom>
            <a:no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CICS</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DB2</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WASz</a:t>
              </a:r>
              <a:endPar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MQz</a:t>
              </a:r>
              <a:endPar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IMS</a:t>
              </a:r>
            </a:p>
          </p:txBody>
        </p:sp>
        <p:cxnSp>
          <p:nvCxnSpPr>
            <p:cNvPr id="92" name="Straight Arrow Connector 91"/>
            <p:cNvCxnSpPr>
              <a:cxnSpLocks/>
              <a:stCxn id="74" idx="3"/>
              <a:endCxn id="91" idx="2"/>
            </p:cNvCxnSpPr>
            <p:nvPr/>
          </p:nvCxnSpPr>
          <p:spPr>
            <a:xfrm flipV="1">
              <a:off x="7418388" y="3746500"/>
              <a:ext cx="582612" cy="424802"/>
            </a:xfrm>
            <a:prstGeom prst="straightConnector1">
              <a:avLst/>
            </a:prstGeom>
            <a:noFill/>
            <a:ln w="25400" cap="flat" cmpd="sng" algn="ctr">
              <a:solidFill>
                <a:srgbClr val="8CC63F"/>
              </a:solidFill>
              <a:prstDash val="solid"/>
              <a:tailEnd type="arrow"/>
            </a:ln>
            <a:effectLst/>
          </p:spPr>
        </p:cxnSp>
        <p:sp>
          <p:nvSpPr>
            <p:cNvPr id="93" name="Round Same Side Corner Rectangle 69"/>
            <p:cNvSpPr/>
            <p:nvPr/>
          </p:nvSpPr>
          <p:spPr bwMode="auto">
            <a:xfrm>
              <a:off x="7992753" y="4533108"/>
              <a:ext cx="914400" cy="1547811"/>
            </a:xfrm>
            <a:prstGeom prst="round2SameRect">
              <a:avLst/>
            </a:prstGeom>
            <a:noFill/>
            <a:ln w="9525" cap="flat" cmpd="sng" algn="ctr">
              <a:solidFill>
                <a:srgbClr val="000000"/>
              </a:solidFill>
              <a:prstDash val="solid"/>
              <a:round/>
              <a:headEnd type="none" w="med" len="med"/>
              <a:tailEnd type="none" w="med" len="med"/>
            </a:ln>
            <a:effectLst/>
          </p:spPr>
          <p:txBody>
            <a:bodyPr wrap="none"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JCL</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REXX</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TSO</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ISPF</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MVS</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SHELL</a:t>
              </a:r>
            </a:p>
          </p:txBody>
        </p:sp>
        <p:cxnSp>
          <p:nvCxnSpPr>
            <p:cNvPr id="94" name="Straight Arrow Connector 93"/>
            <p:cNvCxnSpPr>
              <a:cxnSpLocks/>
              <a:stCxn id="84" idx="6"/>
              <a:endCxn id="93" idx="2"/>
            </p:cNvCxnSpPr>
            <p:nvPr/>
          </p:nvCxnSpPr>
          <p:spPr>
            <a:xfrm>
              <a:off x="7432675" y="5289550"/>
              <a:ext cx="560078" cy="17464"/>
            </a:xfrm>
            <a:prstGeom prst="straightConnector1">
              <a:avLst/>
            </a:prstGeom>
            <a:noFill/>
            <a:ln w="25400" cap="flat" cmpd="sng" algn="ctr">
              <a:solidFill>
                <a:srgbClr val="8CC63F"/>
              </a:solidFill>
              <a:prstDash val="solid"/>
              <a:tailEnd type="arrow"/>
            </a:ln>
            <a:effectLst/>
          </p:spPr>
        </p:cxnSp>
        <p:sp>
          <p:nvSpPr>
            <p:cNvPr id="95" name="Can 77"/>
            <p:cNvSpPr/>
            <p:nvPr/>
          </p:nvSpPr>
          <p:spPr>
            <a:xfrm>
              <a:off x="4194175" y="3182938"/>
              <a:ext cx="1071563" cy="596900"/>
            </a:xfrm>
            <a:prstGeom prst="can">
              <a:avLst/>
            </a:prstGeom>
            <a:solidFill>
              <a:srgbClr val="00B0F0">
                <a:alpha val="26000"/>
              </a:srgbClr>
            </a:solidFill>
            <a:ln w="25400" cap="flat" cmpd="sng" algn="ctr">
              <a:solidFill>
                <a:srgbClr val="000000"/>
              </a:solidFill>
              <a:prstDash val="solid"/>
            </a:ln>
            <a:effectLst/>
          </p:spPr>
          <p:txBody>
            <a:bodyPr anchor="ctr"/>
            <a:lstStyle/>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Arial"/>
                </a:rPr>
                <a:t>CodeStation</a:t>
              </a:r>
            </a:p>
            <a:p>
              <a:pPr marL="0" marR="0" lvl="0" indent="0" algn="ctr" defTabSz="336947" rtl="0" eaLnBrk="1" fontAlgn="base" latinLnBrk="0" hangingPunct="1">
                <a:lnSpc>
                  <a:spcPct val="100000"/>
                </a:lnSpc>
                <a:spcBef>
                  <a:spcPct val="0"/>
                </a:spcBef>
                <a:spcAft>
                  <a:spcPct val="0"/>
                </a:spcAft>
                <a:buClr>
                  <a:srgbClr val="000000"/>
                </a:buClr>
                <a:buSzPct val="100000"/>
                <a:buFontTx/>
                <a:buNone/>
                <a:tabLst/>
                <a:defRPr/>
              </a:pPr>
              <a:r>
                <a:rPr kumimoji="0" lang="en-US" sz="900" b="0" i="0" u="none" strike="noStrike" kern="0" cap="none" spc="0" normalizeH="0" baseline="0" noProof="0" dirty="0">
                  <a:ln>
                    <a:noFill/>
                  </a:ln>
                  <a:solidFill>
                    <a:srgbClr val="000000"/>
                  </a:solidFill>
                  <a:effectLst/>
                  <a:uLnTx/>
                  <a:uFillTx/>
                  <a:latin typeface="Arial"/>
                  <a:ea typeface="+mn-ea"/>
                  <a:cs typeface="Arial"/>
                </a:rPr>
                <a:t>In UCD</a:t>
              </a:r>
            </a:p>
          </p:txBody>
        </p:sp>
      </p:grpSp>
      <p:sp>
        <p:nvSpPr>
          <p:cNvPr id="49" name="Rectangle: Rounded Corners 48"/>
          <p:cNvSpPr/>
          <p:nvPr/>
        </p:nvSpPr>
        <p:spPr>
          <a:xfrm>
            <a:off x="3809433" y="859291"/>
            <a:ext cx="879559" cy="483098"/>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a:ln w="0"/>
                <a:solidFill>
                  <a:srgbClr val="2B2B2B"/>
                </a:solidFill>
                <a:effectLst>
                  <a:outerShdw blurRad="38100" dist="19050" dir="2700000" algn="tl" rotWithShape="0">
                    <a:srgbClr val="2B2B2B">
                      <a:alpha val="40000"/>
                    </a:srgbClr>
                  </a:outerShdw>
                </a:effectLst>
                <a:uLnTx/>
                <a:uFillTx/>
                <a:latin typeface="Calibri" panose="020F0502020204030204"/>
                <a:ea typeface="+mn-ea"/>
                <a:cs typeface="+mn-cs"/>
              </a:rPr>
              <a:t>Nexus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900" b="1" i="0" u="none" strike="noStrike" kern="1200" cap="none" spc="0" normalizeH="0" baseline="0" noProof="0" dirty="0" err="1">
                <a:ln w="0"/>
                <a:solidFill>
                  <a:srgbClr val="2B2B2B"/>
                </a:solidFill>
                <a:effectLst>
                  <a:outerShdw blurRad="38100" dist="19050" dir="2700000" algn="tl" rotWithShape="0">
                    <a:srgbClr val="2B2B2B">
                      <a:alpha val="40000"/>
                    </a:srgbClr>
                  </a:outerShdw>
                </a:effectLst>
                <a:uLnTx/>
                <a:uFillTx/>
                <a:latin typeface="Calibri" panose="020F0502020204030204"/>
                <a:ea typeface="+mn-ea"/>
                <a:cs typeface="+mn-cs"/>
              </a:rPr>
              <a:t>Artifactory</a:t>
            </a:r>
            <a:endParaRPr kumimoji="0" lang="en-IN" sz="900" b="1" i="0" u="none" strike="noStrike" kern="1200" cap="none" spc="0" normalizeH="0" baseline="0" noProof="0" dirty="0">
              <a:ln w="0"/>
              <a:solidFill>
                <a:srgbClr val="2B2B2B"/>
              </a:solidFill>
              <a:effectLst>
                <a:outerShdw blurRad="38100" dist="19050" dir="2700000" algn="tl" rotWithShape="0">
                  <a:srgbClr val="2B2B2B">
                    <a:alpha val="40000"/>
                  </a:srgbClr>
                </a:outerShdw>
              </a:effectLst>
              <a:uLnTx/>
              <a:uFillTx/>
              <a:latin typeface="Calibri" panose="020F0502020204030204"/>
              <a:ea typeface="+mn-ea"/>
              <a:cs typeface="+mn-cs"/>
            </a:endParaRPr>
          </a:p>
        </p:txBody>
      </p:sp>
      <p:cxnSp>
        <p:nvCxnSpPr>
          <p:cNvPr id="96" name="Straight Arrow Connector 95"/>
          <p:cNvCxnSpPr>
            <a:cxnSpLocks noChangeShapeType="1"/>
            <a:endCxn id="49" idx="1"/>
          </p:cNvCxnSpPr>
          <p:nvPr/>
        </p:nvCxnSpPr>
        <p:spPr bwMode="auto">
          <a:xfrm flipV="1">
            <a:off x="1855816" y="1100840"/>
            <a:ext cx="1953617" cy="1368024"/>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p:spPr>
      </p:cxnSp>
      <p:sp>
        <p:nvSpPr>
          <p:cNvPr id="97" name="TextBox 59"/>
          <p:cNvSpPr txBox="1">
            <a:spLocks noChangeArrowheads="1"/>
          </p:cNvSpPr>
          <p:nvPr/>
        </p:nvSpPr>
        <p:spPr bwMode="auto">
          <a:xfrm>
            <a:off x="1906745" y="3026156"/>
            <a:ext cx="1525628" cy="369332"/>
          </a:xfrm>
          <a:prstGeom prst="rect">
            <a:avLst/>
          </a:prstGeom>
          <a:solidFill>
            <a:schemeClr val="accent5"/>
          </a:solidFill>
          <a:ln>
            <a:noFill/>
          </a:ln>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336947" rtl="0"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9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Package Individual Artifacts “as is”</a:t>
            </a:r>
          </a:p>
        </p:txBody>
      </p:sp>
      <p:cxnSp>
        <p:nvCxnSpPr>
          <p:cNvPr id="98" name="Straight Arrow Connector 97"/>
          <p:cNvCxnSpPr>
            <a:cxnSpLocks noChangeShapeType="1"/>
            <a:stCxn id="49" idx="3"/>
            <a:endCxn id="67" idx="1"/>
          </p:cNvCxnSpPr>
          <p:nvPr/>
        </p:nvCxnSpPr>
        <p:spPr bwMode="auto">
          <a:xfrm>
            <a:off x="4688992" y="1100841"/>
            <a:ext cx="1140354" cy="336388"/>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p:spPr>
      </p:cxnSp>
    </p:spTree>
    <p:extLst>
      <p:ext uri="{BB962C8B-B14F-4D97-AF65-F5344CB8AC3E}">
        <p14:creationId xmlns:p14="http://schemas.microsoft.com/office/powerpoint/2010/main" val="40968859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B9C0A-DDED-FC4C-9623-9947D18D8C3A}"/>
              </a:ext>
            </a:extLst>
          </p:cNvPr>
          <p:cNvSpPr>
            <a:spLocks noGrp="1"/>
          </p:cNvSpPr>
          <p:nvPr>
            <p:ph type="title"/>
          </p:nvPr>
        </p:nvSpPr>
        <p:spPr/>
        <p:txBody>
          <a:bodyPr/>
          <a:lstStyle/>
          <a:p>
            <a:r>
              <a:rPr lang="en-US" dirty="0"/>
              <a:t>The artifact repository consolidates application components</a:t>
            </a:r>
          </a:p>
        </p:txBody>
      </p:sp>
      <p:sp>
        <p:nvSpPr>
          <p:cNvPr id="3" name="Content Placeholder 2">
            <a:extLst>
              <a:ext uri="{FF2B5EF4-FFF2-40B4-BE49-F238E27FC236}">
                <a16:creationId xmlns:a16="http://schemas.microsoft.com/office/drawing/2014/main" id="{81F748F0-B184-4A4A-B12A-6AEF5B160260}"/>
              </a:ext>
            </a:extLst>
          </p:cNvPr>
          <p:cNvSpPr>
            <a:spLocks noGrp="1"/>
          </p:cNvSpPr>
          <p:nvPr>
            <p:ph sz="quarter" idx="13"/>
          </p:nvPr>
        </p:nvSpPr>
        <p:spPr>
          <a:xfrm>
            <a:off x="239316" y="1160585"/>
            <a:ext cx="4163854" cy="3576913"/>
          </a:xfrm>
        </p:spPr>
        <p:txBody>
          <a:bodyPr>
            <a:normAutofit/>
          </a:bodyPr>
          <a:lstStyle/>
          <a:p>
            <a:r>
              <a:rPr lang="en-US" sz="1800" dirty="0"/>
              <a:t>Assuming an application consisting of several application components like a frontend, middle tier and backend, we will see one artifact repository entry for the whole application with subfolders for each application module.</a:t>
            </a:r>
          </a:p>
          <a:p>
            <a:r>
              <a:rPr lang="en-US" sz="1800" dirty="0"/>
              <a:t>This also leads to mainframe build outputs like load modules being transferred to the central artifact repository manager.</a:t>
            </a:r>
          </a:p>
          <a:p>
            <a:endParaRPr lang="en-US" sz="1800" dirty="0"/>
          </a:p>
        </p:txBody>
      </p:sp>
      <p:pic>
        <p:nvPicPr>
          <p:cNvPr id="4" name="Picture 3">
            <a:extLst>
              <a:ext uri="{FF2B5EF4-FFF2-40B4-BE49-F238E27FC236}">
                <a16:creationId xmlns:a16="http://schemas.microsoft.com/office/drawing/2014/main" id="{97167245-F828-6D44-A454-A788EE597A7A}"/>
              </a:ext>
            </a:extLst>
          </p:cNvPr>
          <p:cNvPicPr>
            <a:picLocks noChangeAspect="1"/>
          </p:cNvPicPr>
          <p:nvPr/>
        </p:nvPicPr>
        <p:blipFill>
          <a:blip r:embed="rId2"/>
          <a:stretch>
            <a:fillRect/>
          </a:stretch>
        </p:blipFill>
        <p:spPr>
          <a:xfrm>
            <a:off x="4740831" y="1293935"/>
            <a:ext cx="3669744" cy="27871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32700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C583-D98C-4549-87B0-C3B3D3D3FFA7}"/>
              </a:ext>
            </a:extLst>
          </p:cNvPr>
          <p:cNvSpPr>
            <a:spLocks noGrp="1"/>
          </p:cNvSpPr>
          <p:nvPr>
            <p:ph type="title"/>
          </p:nvPr>
        </p:nvSpPr>
        <p:spPr/>
        <p:txBody>
          <a:bodyPr/>
          <a:lstStyle/>
          <a:p>
            <a:r>
              <a:rPr lang="en-US" dirty="0"/>
              <a:t>The package scope</a:t>
            </a:r>
          </a:p>
        </p:txBody>
      </p:sp>
      <p:sp>
        <p:nvSpPr>
          <p:cNvPr id="3" name="Content Placeholder 2">
            <a:extLst>
              <a:ext uri="{FF2B5EF4-FFF2-40B4-BE49-F238E27FC236}">
                <a16:creationId xmlns:a16="http://schemas.microsoft.com/office/drawing/2014/main" id="{0973136A-BC48-6846-9FB8-9A11440D4066}"/>
              </a:ext>
            </a:extLst>
          </p:cNvPr>
          <p:cNvSpPr>
            <a:spLocks noGrp="1"/>
          </p:cNvSpPr>
          <p:nvPr>
            <p:ph sz="quarter" idx="13"/>
          </p:nvPr>
        </p:nvSpPr>
        <p:spPr/>
        <p:txBody>
          <a:bodyPr>
            <a:normAutofit/>
          </a:bodyPr>
          <a:lstStyle/>
          <a:p>
            <a:r>
              <a:rPr lang="en-US" sz="1800" dirty="0"/>
              <a:t>We need to distinguish between a </a:t>
            </a:r>
            <a:r>
              <a:rPr lang="en-US" sz="1800" b="1" dirty="0"/>
              <a:t>full package </a:t>
            </a:r>
            <a:r>
              <a:rPr lang="en-US" sz="1800" dirty="0"/>
              <a:t>– all executables belonging to an application module – and </a:t>
            </a:r>
            <a:r>
              <a:rPr lang="en-US" sz="1800" b="1" dirty="0"/>
              <a:t>partial packages</a:t>
            </a:r>
            <a:r>
              <a:rPr lang="en-US" sz="1800" dirty="0"/>
              <a:t>.</a:t>
            </a:r>
          </a:p>
          <a:p>
            <a:pPr lvl="1"/>
            <a:r>
              <a:rPr lang="en-US" dirty="0"/>
              <a:t>Partial packages can be divided into two types: </a:t>
            </a:r>
            <a:r>
              <a:rPr lang="en-US" b="1" dirty="0"/>
              <a:t>delta packages</a:t>
            </a:r>
            <a:r>
              <a:rPr lang="en-US" dirty="0"/>
              <a:t> - which are produced immediately after each build and </a:t>
            </a:r>
            <a:r>
              <a:rPr lang="en-US" b="1" dirty="0"/>
              <a:t>cumulative packages</a:t>
            </a:r>
            <a:r>
              <a:rPr lang="en-US" dirty="0"/>
              <a:t> – those that include outputs produced by several builds.  </a:t>
            </a:r>
            <a:endParaRPr lang="en-US" sz="1500" dirty="0"/>
          </a:p>
          <a:p>
            <a:endParaRPr lang="en-US" sz="1800" dirty="0"/>
          </a:p>
          <a:p>
            <a:r>
              <a:rPr lang="en-US" sz="2400" b="1" dirty="0">
                <a:solidFill>
                  <a:schemeClr val="bg1">
                    <a:lumMod val="65000"/>
                  </a:schemeClr>
                </a:solidFill>
              </a:rPr>
              <a:t>Mainframe applications typically work with </a:t>
            </a:r>
            <a:r>
              <a:rPr lang="en-US" sz="2400" b="1" u="sng" dirty="0">
                <a:solidFill>
                  <a:schemeClr val="bg1">
                    <a:lumMod val="65000"/>
                  </a:schemeClr>
                </a:solidFill>
              </a:rPr>
              <a:t>incremental</a:t>
            </a:r>
            <a:r>
              <a:rPr lang="en-US" sz="2400" b="1" dirty="0">
                <a:solidFill>
                  <a:schemeClr val="bg1">
                    <a:lumMod val="65000"/>
                  </a:schemeClr>
                </a:solidFill>
              </a:rPr>
              <a:t> updates of the execution environment.</a:t>
            </a:r>
          </a:p>
        </p:txBody>
      </p:sp>
    </p:spTree>
    <p:extLst>
      <p:ext uri="{BB962C8B-B14F-4D97-AF65-F5344CB8AC3E}">
        <p14:creationId xmlns:p14="http://schemas.microsoft.com/office/powerpoint/2010/main" val="1086923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CE9D-39B7-2249-953B-326B1671D00F}"/>
              </a:ext>
            </a:extLst>
          </p:cNvPr>
          <p:cNvSpPr>
            <a:spLocks noGrp="1"/>
          </p:cNvSpPr>
          <p:nvPr>
            <p:ph type="title"/>
          </p:nvPr>
        </p:nvSpPr>
        <p:spPr/>
        <p:txBody>
          <a:bodyPr/>
          <a:lstStyle/>
          <a:p>
            <a:r>
              <a:rPr lang="en-US" dirty="0"/>
              <a:t>What’s new with packaging and deployment on IBM Z</a:t>
            </a:r>
            <a:br>
              <a:rPr lang="de-DE" dirty="0"/>
            </a:br>
            <a:endParaRPr lang="en-US" dirty="0"/>
          </a:p>
        </p:txBody>
      </p:sp>
      <p:sp>
        <p:nvSpPr>
          <p:cNvPr id="8" name="Content Placeholder 7">
            <a:extLst>
              <a:ext uri="{FF2B5EF4-FFF2-40B4-BE49-F238E27FC236}">
                <a16:creationId xmlns:a16="http://schemas.microsoft.com/office/drawing/2014/main" id="{96174A68-863D-D647-A3B9-29770459AD7D}"/>
              </a:ext>
            </a:extLst>
          </p:cNvPr>
          <p:cNvSpPr>
            <a:spLocks noGrp="1"/>
          </p:cNvSpPr>
          <p:nvPr>
            <p:ph sz="quarter" idx="13"/>
          </p:nvPr>
        </p:nvSpPr>
        <p:spPr>
          <a:xfrm>
            <a:off x="239316" y="1160585"/>
            <a:ext cx="8256032" cy="3576913"/>
          </a:xfrm>
        </p:spPr>
        <p:txBody>
          <a:bodyPr>
            <a:normAutofit/>
          </a:bodyPr>
          <a:lstStyle/>
          <a:p>
            <a:r>
              <a:rPr lang="en-US" sz="1800" dirty="0"/>
              <a:t>Enhance support that allows packages to move from mainframe libraries into distributed Artifact repositories with loss alias names.   </a:t>
            </a:r>
          </a:p>
          <a:p>
            <a:pPr marL="0" indent="0">
              <a:buNone/>
            </a:pPr>
            <a:endParaRPr lang="en-US" sz="1800" dirty="0"/>
          </a:p>
          <a:p>
            <a:pPr marL="0" indent="0">
              <a:buNone/>
            </a:pPr>
            <a:endParaRPr lang="en-US" sz="1800" dirty="0"/>
          </a:p>
          <a:p>
            <a:pPr marL="0" indent="0">
              <a:buNone/>
            </a:pPr>
            <a:endParaRPr lang="en-US" sz="1800" dirty="0"/>
          </a:p>
          <a:p>
            <a:r>
              <a:rPr lang="en-US" sz="1800" dirty="0"/>
              <a:t>PTF </a:t>
            </a:r>
            <a:r>
              <a:rPr lang="de-DE" sz="1800" dirty="0"/>
              <a:t>OA55299 (Closed  June-2018) :  NEW FUNCTION - ENHANCE CP TO SUPPORT COPY FILES TOGETHER WITH ALIAS.</a:t>
            </a:r>
            <a:br>
              <a:rPr lang="en-US" sz="1800" dirty="0"/>
            </a:br>
            <a:r>
              <a:rPr lang="en-US" sz="900" dirty="0">
                <a:hlinkClick r:id="rId3"/>
              </a:rPr>
              <a:t>https://www-01.ibm.com/support/docview.wss?crawler=1&amp;uid=isg1OA55299</a:t>
            </a:r>
            <a:endParaRPr lang="en-US" sz="900" dirty="0"/>
          </a:p>
          <a:p>
            <a:endParaRPr lang="en-US" sz="900" dirty="0"/>
          </a:p>
        </p:txBody>
      </p:sp>
    </p:spTree>
    <p:extLst>
      <p:ext uri="{BB962C8B-B14F-4D97-AF65-F5344CB8AC3E}">
        <p14:creationId xmlns:p14="http://schemas.microsoft.com/office/powerpoint/2010/main" val="29666358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37B3-C5D5-4ECB-AB77-EC9504A6DA2F}"/>
              </a:ext>
            </a:extLst>
          </p:cNvPr>
          <p:cNvSpPr>
            <a:spLocks noGrp="1"/>
          </p:cNvSpPr>
          <p:nvPr>
            <p:ph type="title"/>
          </p:nvPr>
        </p:nvSpPr>
        <p:spPr/>
        <p:txBody>
          <a:bodyPr/>
          <a:lstStyle/>
          <a:p>
            <a:r>
              <a:rPr lang="en-US" dirty="0"/>
              <a:t>Conclusion – What We Covered (session 1 &amp; 2) </a:t>
            </a:r>
          </a:p>
        </p:txBody>
      </p:sp>
      <p:sp>
        <p:nvSpPr>
          <p:cNvPr id="14" name="Rectangle 13">
            <a:extLst>
              <a:ext uri="{FF2B5EF4-FFF2-40B4-BE49-F238E27FC236}">
                <a16:creationId xmlns:a16="http://schemas.microsoft.com/office/drawing/2014/main" id="{ECFBB521-8B32-4712-8275-A3088F0C1CDE}"/>
              </a:ext>
            </a:extLst>
          </p:cNvPr>
          <p:cNvSpPr/>
          <p:nvPr/>
        </p:nvSpPr>
        <p:spPr>
          <a:xfrm>
            <a:off x="2254360" y="794600"/>
            <a:ext cx="6889640" cy="4308884"/>
          </a:xfrm>
          <a:prstGeom prst="rect">
            <a:avLst/>
          </a:prstGeom>
        </p:spPr>
      </p:sp>
      <p:sp>
        <p:nvSpPr>
          <p:cNvPr id="13" name="Content Placeholder 3">
            <a:extLst>
              <a:ext uri="{FF2B5EF4-FFF2-40B4-BE49-F238E27FC236}">
                <a16:creationId xmlns:a16="http://schemas.microsoft.com/office/drawing/2014/main" id="{9EB2CE9F-0E11-0E42-A9C0-7259D6577118}"/>
              </a:ext>
            </a:extLst>
          </p:cNvPr>
          <p:cNvSpPr txBox="1">
            <a:spLocks/>
          </p:cNvSpPr>
          <p:nvPr/>
        </p:nvSpPr>
        <p:spPr>
          <a:xfrm>
            <a:off x="302003" y="640801"/>
            <a:ext cx="5268722" cy="2880539"/>
          </a:xfrm>
          <a:prstGeom prst="rect">
            <a:avLst/>
          </a:prstGeom>
        </p:spPr>
        <p:txBody>
          <a:bodyPr>
            <a:noAutofit/>
          </a:bodyPr>
          <a:lstStyle>
            <a:lvl1pPr marL="228600" indent="-228600" algn="l" defTabSz="914400" rtl="0" eaLnBrk="1" latinLnBrk="0" hangingPunct="1">
              <a:lnSpc>
                <a:spcPct val="90000"/>
              </a:lnSpc>
              <a:spcBef>
                <a:spcPts val="1000"/>
              </a:spcBef>
              <a:buClr>
                <a:schemeClr val="accent2"/>
              </a:buClr>
              <a:buFont typeface="Wingdings" charset="2"/>
              <a:buChar char="§"/>
              <a:defRPr sz="2400" kern="1200">
                <a:solidFill>
                  <a:schemeClr val="tx1"/>
                </a:solidFill>
                <a:latin typeface="IBM Plex Sans" charset="0"/>
                <a:ea typeface="IBM Plex Sans" charset="0"/>
                <a:cs typeface="IBM Plex Sans" charset="0"/>
              </a:defRPr>
            </a:lvl1pPr>
            <a:lvl2pPr marL="685800" indent="-228600" algn="l" defTabSz="914400" rtl="0" eaLnBrk="1" latinLnBrk="0" hangingPunct="1">
              <a:lnSpc>
                <a:spcPct val="90000"/>
              </a:lnSpc>
              <a:spcBef>
                <a:spcPts val="500"/>
              </a:spcBef>
              <a:buClr>
                <a:schemeClr val="accent2"/>
              </a:buClr>
              <a:buFont typeface="Helvetica" charset="0"/>
              <a:buChar char="−"/>
              <a:defRPr sz="2000" kern="1200">
                <a:solidFill>
                  <a:schemeClr val="tx1"/>
                </a:solidFill>
                <a:latin typeface="IBM Plex Sans" charset="0"/>
                <a:ea typeface="IBM Plex Sans" charset="0"/>
                <a:cs typeface="IBM Plex Sans" charset="0"/>
              </a:defRPr>
            </a:lvl2pPr>
            <a:lvl3pPr marL="1143000" indent="-228600" algn="l" defTabSz="914400" rtl="0" eaLnBrk="1" latinLnBrk="0" hangingPunct="1">
              <a:lnSpc>
                <a:spcPct val="90000"/>
              </a:lnSpc>
              <a:spcBef>
                <a:spcPts val="500"/>
              </a:spcBef>
              <a:buClr>
                <a:schemeClr val="accent2"/>
              </a:buClr>
              <a:buFont typeface="Arial"/>
              <a:buChar char="•"/>
              <a:defRPr sz="1800" kern="1200">
                <a:solidFill>
                  <a:schemeClr val="tx1"/>
                </a:solidFill>
                <a:latin typeface="IBM Plex Sans" charset="0"/>
                <a:ea typeface="IBM Plex Sans" charset="0"/>
                <a:cs typeface="IBM Plex Sans" charset="0"/>
              </a:defRPr>
            </a:lvl3pPr>
            <a:lvl4pPr marL="1600200" indent="-228600" algn="l" defTabSz="914400" rtl="0" eaLnBrk="1" latinLnBrk="0" hangingPunct="1">
              <a:lnSpc>
                <a:spcPct val="90000"/>
              </a:lnSpc>
              <a:spcBef>
                <a:spcPts val="500"/>
              </a:spcBef>
              <a:buClr>
                <a:schemeClr val="accent2"/>
              </a:buClr>
              <a:buFont typeface="Arial"/>
              <a:buChar char="•"/>
              <a:defRPr sz="1600" kern="1200">
                <a:solidFill>
                  <a:schemeClr val="tx1"/>
                </a:solidFill>
                <a:latin typeface="IBM Plex Sans" charset="0"/>
                <a:ea typeface="IBM Plex Sans" charset="0"/>
                <a:cs typeface="IBM Plex Sans" charset="0"/>
              </a:defRPr>
            </a:lvl4pPr>
            <a:lvl5pPr marL="2057400" indent="-228600" algn="l" defTabSz="914400" rtl="0" eaLnBrk="1" latinLnBrk="0" hangingPunct="1">
              <a:lnSpc>
                <a:spcPct val="90000"/>
              </a:lnSpc>
              <a:spcBef>
                <a:spcPts val="500"/>
              </a:spcBef>
              <a:buClr>
                <a:schemeClr val="accent2"/>
              </a:buClr>
              <a:buFont typeface="Arial"/>
              <a:buChar char="•"/>
              <a:defRPr sz="1600" kern="1200">
                <a:solidFill>
                  <a:schemeClr val="tx1"/>
                </a:solidFill>
                <a:latin typeface="IBM Plex Sans" charset="0"/>
                <a:ea typeface="IBM Plex Sans" charset="0"/>
                <a:cs typeface="IBM Plex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2000"/>
              </a:lnSpc>
              <a:spcBef>
                <a:spcPts val="0"/>
              </a:spcBef>
            </a:pPr>
            <a:r>
              <a:rPr lang="en-US" sz="1600" dirty="0"/>
              <a:t>How to design GIT repos to store source code and migrate customers  applications </a:t>
            </a:r>
          </a:p>
          <a:p>
            <a:pPr indent="0">
              <a:lnSpc>
                <a:spcPts val="2000"/>
              </a:lnSpc>
              <a:spcBef>
                <a:spcPts val="0"/>
              </a:spcBef>
              <a:buNone/>
            </a:pPr>
            <a:endParaRPr lang="en-US" sz="1600" dirty="0"/>
          </a:p>
          <a:p>
            <a:pPr indent="0">
              <a:lnSpc>
                <a:spcPts val="2000"/>
              </a:lnSpc>
              <a:spcBef>
                <a:spcPts val="0"/>
              </a:spcBef>
            </a:pPr>
            <a:r>
              <a:rPr lang="en-US" sz="1600" dirty="0"/>
              <a:t>How Git actions like commit or Pull Request trigger a Pipeline to automatically Build, package, Test and Deploy</a:t>
            </a:r>
            <a:br>
              <a:rPr lang="en-US" sz="1600" dirty="0"/>
            </a:br>
            <a:endParaRPr lang="en-US" sz="1600" dirty="0"/>
          </a:p>
          <a:p>
            <a:pPr indent="0">
              <a:lnSpc>
                <a:spcPts val="2000"/>
              </a:lnSpc>
              <a:spcBef>
                <a:spcPts val="0"/>
              </a:spcBef>
            </a:pPr>
            <a:r>
              <a:rPr lang="en-US" sz="1600" dirty="0">
                <a:solidFill>
                  <a:srgbClr val="000000"/>
                </a:solidFill>
              </a:rPr>
              <a:t> </a:t>
            </a:r>
            <a:r>
              <a:rPr lang="en-US" sz="1600" b="1" dirty="0">
                <a:solidFill>
                  <a:srgbClr val="000000"/>
                </a:solidFill>
              </a:rPr>
              <a:t>Most importantly - You now have a better understanding of the tools and technology to have more meaningful client engagements</a:t>
            </a:r>
            <a:endParaRPr lang="en-US" sz="2000" b="1" dirty="0">
              <a:solidFill>
                <a:srgbClr val="000000"/>
              </a:solidFill>
            </a:endParaRPr>
          </a:p>
        </p:txBody>
      </p:sp>
      <p:grpSp>
        <p:nvGrpSpPr>
          <p:cNvPr id="3" name="Group 2">
            <a:extLst>
              <a:ext uri="{FF2B5EF4-FFF2-40B4-BE49-F238E27FC236}">
                <a16:creationId xmlns:a16="http://schemas.microsoft.com/office/drawing/2014/main" id="{8B2E51AE-C518-2E43-880E-99FBD0FD873B}"/>
              </a:ext>
            </a:extLst>
          </p:cNvPr>
          <p:cNvGrpSpPr/>
          <p:nvPr/>
        </p:nvGrpSpPr>
        <p:grpSpPr>
          <a:xfrm>
            <a:off x="1049314" y="3552065"/>
            <a:ext cx="7280494" cy="1473286"/>
            <a:chOff x="0" y="744404"/>
            <a:chExt cx="9144000" cy="4023012"/>
          </a:xfrm>
        </p:grpSpPr>
        <p:sp>
          <p:nvSpPr>
            <p:cNvPr id="32" name="Rectangle 31">
              <a:extLst>
                <a:ext uri="{FF2B5EF4-FFF2-40B4-BE49-F238E27FC236}">
                  <a16:creationId xmlns:a16="http://schemas.microsoft.com/office/drawing/2014/main" id="{B5C0D1BE-FA96-0F41-995A-D544F34202A8}"/>
                </a:ext>
              </a:extLst>
            </p:cNvPr>
            <p:cNvSpPr/>
            <p:nvPr/>
          </p:nvSpPr>
          <p:spPr>
            <a:xfrm>
              <a:off x="0" y="744404"/>
              <a:ext cx="9144000" cy="4023012"/>
            </a:xfrm>
            <a:prstGeom prst="rect">
              <a:avLst/>
            </a:prstGeom>
            <a:pattFill prst="dkUpDiag">
              <a:fgClr>
                <a:srgbClr val="000E5E">
                  <a:lumMod val="75000"/>
                </a:srgbClr>
              </a:fgClr>
              <a:bgClr>
                <a:srgbClr val="000E5E"/>
              </a:bgClr>
            </a:pattFill>
            <a:ln>
              <a:noFill/>
            </a:ln>
          </p:spPr>
          <p:txBody>
            <a:bodyPr wrap="square" lIns="0" tIns="0" rIns="0" bIns="0" rtlCol="0" anchor="ctr">
              <a:noAutofit/>
            </a:bodyPr>
            <a:lstStyle/>
            <a:p>
              <a:pPr algn="ctr" defTabSz="514350">
                <a:defRPr/>
              </a:pPr>
              <a:endParaRPr lang="en-US" sz="600" kern="0">
                <a:solidFill>
                  <a:srgbClr val="FFFFFF"/>
                </a:solidFill>
                <a:latin typeface="Arial"/>
                <a:cs typeface="Arial"/>
              </a:endParaRPr>
            </a:p>
          </p:txBody>
        </p:sp>
        <p:sp>
          <p:nvSpPr>
            <p:cNvPr id="33" name="Rounded Rectangle 32">
              <a:extLst>
                <a:ext uri="{FF2B5EF4-FFF2-40B4-BE49-F238E27FC236}">
                  <a16:creationId xmlns:a16="http://schemas.microsoft.com/office/drawing/2014/main" id="{94FEB93D-7522-2B45-8DDE-230349984628}"/>
                </a:ext>
              </a:extLst>
            </p:cNvPr>
            <p:cNvSpPr/>
            <p:nvPr/>
          </p:nvSpPr>
          <p:spPr>
            <a:xfrm>
              <a:off x="1930000" y="2651723"/>
              <a:ext cx="1590113" cy="1944000"/>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SCM</a:t>
              </a:r>
            </a:p>
            <a:p>
              <a:pPr algn="ctr" defTabSz="514350">
                <a:defRPr/>
              </a:pPr>
              <a:endParaRPr lang="en-US" sz="600" kern="0" dirty="0">
                <a:solidFill>
                  <a:srgbClr val="FFFFFF"/>
                </a:solidFill>
                <a:latin typeface="IBM Plex Sans" panose="020B0503050203000203" pitchFamily="34" charset="77"/>
              </a:endParaRPr>
            </a:p>
          </p:txBody>
        </p:sp>
        <p:sp>
          <p:nvSpPr>
            <p:cNvPr id="34" name="Rounded Rectangle 33">
              <a:extLst>
                <a:ext uri="{FF2B5EF4-FFF2-40B4-BE49-F238E27FC236}">
                  <a16:creationId xmlns:a16="http://schemas.microsoft.com/office/drawing/2014/main" id="{3C377A92-D1B0-A34D-9E8A-EB80C1DFBFA9}"/>
                </a:ext>
              </a:extLst>
            </p:cNvPr>
            <p:cNvSpPr/>
            <p:nvPr/>
          </p:nvSpPr>
          <p:spPr>
            <a:xfrm>
              <a:off x="1929999" y="957482"/>
              <a:ext cx="4867772" cy="1620000"/>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Pipeline Orchestration</a:t>
              </a:r>
            </a:p>
            <a:p>
              <a:pPr algn="ctr" defTabSz="514350">
                <a:defRPr/>
              </a:pPr>
              <a:endParaRPr lang="en-US" sz="700" kern="0" dirty="0">
                <a:solidFill>
                  <a:srgbClr val="FFFFFF"/>
                </a:solidFill>
                <a:latin typeface="IBM Plex Sans" panose="020B0503050203000203" pitchFamily="34" charset="77"/>
              </a:endParaRPr>
            </a:p>
          </p:txBody>
        </p:sp>
        <p:sp>
          <p:nvSpPr>
            <p:cNvPr id="35" name="Rounded Rectangle 34">
              <a:extLst>
                <a:ext uri="{FF2B5EF4-FFF2-40B4-BE49-F238E27FC236}">
                  <a16:creationId xmlns:a16="http://schemas.microsoft.com/office/drawing/2014/main" id="{D190DD19-A1EF-784C-9988-75DBB2FA625A}"/>
                </a:ext>
              </a:extLst>
            </p:cNvPr>
            <p:cNvSpPr/>
            <p:nvPr/>
          </p:nvSpPr>
          <p:spPr>
            <a:xfrm>
              <a:off x="3623073" y="2651723"/>
              <a:ext cx="1483186" cy="1944000"/>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Build</a:t>
              </a:r>
            </a:p>
            <a:p>
              <a:pPr algn="ctr" defTabSz="514350">
                <a:defRPr/>
              </a:pPr>
              <a:endParaRPr lang="en-US" sz="600" kern="0" dirty="0">
                <a:solidFill>
                  <a:srgbClr val="FFFFFF"/>
                </a:solidFill>
                <a:latin typeface="IBM Plex Sans" panose="020B0503050203000203" pitchFamily="34" charset="77"/>
              </a:endParaRPr>
            </a:p>
          </p:txBody>
        </p:sp>
        <p:sp>
          <p:nvSpPr>
            <p:cNvPr id="36" name="Rounded Rectangle 35">
              <a:extLst>
                <a:ext uri="{FF2B5EF4-FFF2-40B4-BE49-F238E27FC236}">
                  <a16:creationId xmlns:a16="http://schemas.microsoft.com/office/drawing/2014/main" id="{D13EE0E2-6E4C-834A-B816-F22DEF8AB18E}"/>
                </a:ext>
              </a:extLst>
            </p:cNvPr>
            <p:cNvSpPr/>
            <p:nvPr/>
          </p:nvSpPr>
          <p:spPr>
            <a:xfrm>
              <a:off x="5239484" y="2651723"/>
              <a:ext cx="1552655" cy="1944000"/>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Artifact Repository</a:t>
              </a:r>
            </a:p>
            <a:p>
              <a:pPr algn="ctr" defTabSz="514350">
                <a:defRPr/>
              </a:pPr>
              <a:endParaRPr lang="en-US" sz="600" kern="0" dirty="0">
                <a:solidFill>
                  <a:srgbClr val="FFFFFF"/>
                </a:solidFill>
                <a:latin typeface="IBM Plex Sans" panose="020B0503050203000203" pitchFamily="34" charset="77"/>
              </a:endParaRPr>
            </a:p>
          </p:txBody>
        </p:sp>
        <p:sp>
          <p:nvSpPr>
            <p:cNvPr id="37" name="Rounded Rectangle 36">
              <a:extLst>
                <a:ext uri="{FF2B5EF4-FFF2-40B4-BE49-F238E27FC236}">
                  <a16:creationId xmlns:a16="http://schemas.microsoft.com/office/drawing/2014/main" id="{4EC09ABC-65FE-084C-B8EA-8C03A6BAD5D0}"/>
                </a:ext>
              </a:extLst>
            </p:cNvPr>
            <p:cNvSpPr/>
            <p:nvPr/>
          </p:nvSpPr>
          <p:spPr>
            <a:xfrm>
              <a:off x="6906362" y="957483"/>
              <a:ext cx="1720256" cy="3638240"/>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Deployment</a:t>
              </a:r>
            </a:p>
            <a:p>
              <a:pPr algn="ctr" defTabSz="514350">
                <a:defRPr/>
              </a:pPr>
              <a:r>
                <a:rPr lang="en-US" sz="1400" b="1" kern="0" dirty="0">
                  <a:solidFill>
                    <a:srgbClr val="FFFFFF"/>
                  </a:solidFill>
                  <a:latin typeface="Arial"/>
                  <a:cs typeface="Arial"/>
                </a:rPr>
                <a:t>Manager</a:t>
              </a:r>
            </a:p>
            <a:p>
              <a:pPr algn="ctr" defTabSz="514350">
                <a:defRPr/>
              </a:pPr>
              <a:endParaRPr lang="en-US" sz="600" kern="0" dirty="0">
                <a:solidFill>
                  <a:srgbClr val="FFFFFF"/>
                </a:solidFill>
                <a:latin typeface="IBM Plex Sans" panose="020B0503050203000203" pitchFamily="34" charset="77"/>
              </a:endParaRPr>
            </a:p>
            <a:p>
              <a:pPr algn="ctr" defTabSz="514350">
                <a:defRPr/>
              </a:pPr>
              <a:endParaRPr lang="en-US" sz="600" kern="0" dirty="0">
                <a:solidFill>
                  <a:srgbClr val="FFFFFF"/>
                </a:solidFill>
                <a:latin typeface="IBM Plex Sans" panose="020B0503050203000203" pitchFamily="34" charset="77"/>
              </a:endParaRPr>
            </a:p>
          </p:txBody>
        </p:sp>
        <p:sp>
          <p:nvSpPr>
            <p:cNvPr id="38" name="Rounded Rectangle 37">
              <a:extLst>
                <a:ext uri="{FF2B5EF4-FFF2-40B4-BE49-F238E27FC236}">
                  <a16:creationId xmlns:a16="http://schemas.microsoft.com/office/drawing/2014/main" id="{E15F6E60-95AA-8740-9D63-2D667F019A53}"/>
                </a:ext>
              </a:extLst>
            </p:cNvPr>
            <p:cNvSpPr/>
            <p:nvPr/>
          </p:nvSpPr>
          <p:spPr>
            <a:xfrm>
              <a:off x="598782" y="958941"/>
              <a:ext cx="1206920" cy="3638969"/>
            </a:xfrm>
            <a:prstGeom prst="roundRect">
              <a:avLst/>
            </a:prstGeom>
            <a:solidFill>
              <a:srgbClr val="003BC9"/>
            </a:solidFill>
            <a:ln>
              <a:noFill/>
            </a:ln>
            <a:effectLst/>
          </p:spPr>
          <p:txBody>
            <a:bodyPr wrap="square" lIns="0" tIns="0" rIns="0" bIns="0" rtlCol="0" anchor="ctr" anchorCtr="0">
              <a:noAutofit/>
            </a:bodyPr>
            <a:lstStyle/>
            <a:p>
              <a:pPr algn="ctr" defTabSz="514350">
                <a:defRPr/>
              </a:pPr>
              <a:r>
                <a:rPr lang="en-US" sz="1400" b="1" kern="0" dirty="0">
                  <a:solidFill>
                    <a:srgbClr val="FFFFFF"/>
                  </a:solidFill>
                  <a:latin typeface="Arial"/>
                  <a:cs typeface="Arial"/>
                </a:rPr>
                <a:t>IDE</a:t>
              </a:r>
            </a:p>
            <a:p>
              <a:pPr algn="ctr" defTabSz="514350">
                <a:defRPr/>
              </a:pPr>
              <a:endParaRPr lang="en-US" sz="700" kern="0" dirty="0">
                <a:solidFill>
                  <a:srgbClr val="FFFFFF"/>
                </a:solidFill>
                <a:latin typeface="IBM Plex Sans" panose="020B0503050203000203" pitchFamily="34" charset="77"/>
              </a:endParaRPr>
            </a:p>
          </p:txBody>
        </p:sp>
      </p:grpSp>
      <p:pic>
        <p:nvPicPr>
          <p:cNvPr id="8" name="Picture 7">
            <a:extLst>
              <a:ext uri="{FF2B5EF4-FFF2-40B4-BE49-F238E27FC236}">
                <a16:creationId xmlns:a16="http://schemas.microsoft.com/office/drawing/2014/main" id="{B15BB366-99F9-435F-AEE4-387D31B210CA}"/>
              </a:ext>
            </a:extLst>
          </p:cNvPr>
          <p:cNvPicPr>
            <a:picLocks noChangeAspect="1"/>
          </p:cNvPicPr>
          <p:nvPr/>
        </p:nvPicPr>
        <p:blipFill rotWithShape="1">
          <a:blip r:embed="rId4"/>
          <a:srcRect l="37334" t="38385" r="32482" b="17153"/>
          <a:stretch/>
        </p:blipFill>
        <p:spPr>
          <a:xfrm>
            <a:off x="6302843" y="1071716"/>
            <a:ext cx="2627978" cy="2096808"/>
          </a:xfrm>
          <a:prstGeom prst="rect">
            <a:avLst/>
          </a:prstGeom>
        </p:spPr>
      </p:pic>
      <p:graphicFrame>
        <p:nvGraphicFramePr>
          <p:cNvPr id="9" name="Object 8">
            <a:extLst>
              <a:ext uri="{FF2B5EF4-FFF2-40B4-BE49-F238E27FC236}">
                <a16:creationId xmlns:a16="http://schemas.microsoft.com/office/drawing/2014/main" id="{EF12374B-E5A0-4848-A015-D3210103F648}"/>
              </a:ext>
            </a:extLst>
          </p:cNvPr>
          <p:cNvGraphicFramePr>
            <a:graphicFrameLocks noChangeAspect="1"/>
          </p:cNvGraphicFramePr>
          <p:nvPr>
            <p:extLst>
              <p:ext uri="{D42A27DB-BD31-4B8C-83A1-F6EECF244321}">
                <p14:modId xmlns:p14="http://schemas.microsoft.com/office/powerpoint/2010/main" val="2398106007"/>
              </p:ext>
            </p:extLst>
          </p:nvPr>
        </p:nvGraphicFramePr>
        <p:xfrm>
          <a:off x="6891338" y="2808288"/>
          <a:ext cx="1597025" cy="520700"/>
        </p:xfrm>
        <a:graphic>
          <a:graphicData uri="http://schemas.openxmlformats.org/presentationml/2006/ole">
            <mc:AlternateContent xmlns:mc="http://schemas.openxmlformats.org/markup-compatibility/2006">
              <mc:Choice xmlns:v="urn:schemas-microsoft-com:vml" Requires="v">
                <p:oleObj spid="_x0000_s1040" name="Packager Shell Object" showAsIcon="1" r:id="rId5" imgW="1596240" imgH="521280" progId="Package">
                  <p:embed/>
                </p:oleObj>
              </mc:Choice>
              <mc:Fallback>
                <p:oleObj name="Packager Shell Object" showAsIcon="1" r:id="rId5" imgW="1596240" imgH="521280" progId="Package">
                  <p:embed/>
                  <p:pic>
                    <p:nvPicPr>
                      <p:cNvPr id="0" name=""/>
                      <p:cNvPicPr/>
                      <p:nvPr/>
                    </p:nvPicPr>
                    <p:blipFill>
                      <a:blip r:embed="rId6"/>
                      <a:stretch>
                        <a:fillRect/>
                      </a:stretch>
                    </p:blipFill>
                    <p:spPr>
                      <a:xfrm>
                        <a:off x="6891338" y="2808288"/>
                        <a:ext cx="1597025" cy="520700"/>
                      </a:xfrm>
                      <a:prstGeom prst="rect">
                        <a:avLst/>
                      </a:prstGeom>
                    </p:spPr>
                  </p:pic>
                </p:oleObj>
              </mc:Fallback>
            </mc:AlternateContent>
          </a:graphicData>
        </a:graphic>
      </p:graphicFrame>
    </p:spTree>
    <p:extLst>
      <p:ext uri="{BB962C8B-B14F-4D97-AF65-F5344CB8AC3E}">
        <p14:creationId xmlns:p14="http://schemas.microsoft.com/office/powerpoint/2010/main" val="1196135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39C8-D5BD-4121-88A6-0E9B9067B6CB}"/>
              </a:ext>
            </a:extLst>
          </p:cNvPr>
          <p:cNvSpPr>
            <a:spLocks noGrp="1"/>
          </p:cNvSpPr>
          <p:nvPr>
            <p:ph type="title"/>
          </p:nvPr>
        </p:nvSpPr>
        <p:spPr/>
        <p:txBody>
          <a:bodyPr/>
          <a:lstStyle/>
          <a:p>
            <a:r>
              <a:rPr lang="en-US" dirty="0"/>
              <a:t>Thank You </a:t>
            </a:r>
          </a:p>
        </p:txBody>
      </p:sp>
      <p:sp>
        <p:nvSpPr>
          <p:cNvPr id="3" name="Content Placeholder 2">
            <a:extLst>
              <a:ext uri="{FF2B5EF4-FFF2-40B4-BE49-F238E27FC236}">
                <a16:creationId xmlns:a16="http://schemas.microsoft.com/office/drawing/2014/main" id="{0E3A4AD2-72B2-4BF6-B6A2-DF564C1D7BE8}"/>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131937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22660B-7A59-0A44-9963-1DB7770A1949}"/>
              </a:ext>
            </a:extLst>
          </p:cNvPr>
          <p:cNvSpPr>
            <a:spLocks noGrp="1"/>
          </p:cNvSpPr>
          <p:nvPr>
            <p:ph type="title"/>
          </p:nvPr>
        </p:nvSpPr>
        <p:spPr/>
        <p:txBody>
          <a:bodyPr/>
          <a:lstStyle/>
          <a:p>
            <a:r>
              <a:rPr lang="en-US" dirty="0"/>
              <a:t>Competitive Landscape : Endevor Bridge </a:t>
            </a:r>
          </a:p>
        </p:txBody>
      </p:sp>
      <p:pic>
        <p:nvPicPr>
          <p:cNvPr id="4" name="Image 3">
            <a:extLst>
              <a:ext uri="{FF2B5EF4-FFF2-40B4-BE49-F238E27FC236}">
                <a16:creationId xmlns:a16="http://schemas.microsoft.com/office/drawing/2014/main" id="{40705EDF-CB12-C846-99FC-BB90D49C14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046" y="823085"/>
            <a:ext cx="3879228" cy="1308884"/>
          </a:xfrm>
          <a:prstGeom prst="rect">
            <a:avLst/>
          </a:prstGeom>
        </p:spPr>
      </p:pic>
      <p:sp>
        <p:nvSpPr>
          <p:cNvPr id="5" name="Rectangle 4">
            <a:extLst>
              <a:ext uri="{FF2B5EF4-FFF2-40B4-BE49-F238E27FC236}">
                <a16:creationId xmlns:a16="http://schemas.microsoft.com/office/drawing/2014/main" id="{804A8743-3C81-A64D-B745-0B14F926DB28}"/>
              </a:ext>
            </a:extLst>
          </p:cNvPr>
          <p:cNvSpPr/>
          <p:nvPr/>
        </p:nvSpPr>
        <p:spPr>
          <a:xfrm>
            <a:off x="62049" y="2435586"/>
            <a:ext cx="4202133" cy="1077218"/>
          </a:xfrm>
          <a:prstGeom prst="rect">
            <a:avLst/>
          </a:prstGeom>
        </p:spPr>
        <p:txBody>
          <a:bodyPr wrap="square">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From </a:t>
            </a: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hlinkClick r:id="rId4"/>
              </a:rPr>
              <a:t>CA Whitepaper </a:t>
            </a: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A Git repository is associated to a CA Endevor SCM System or Sub-system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A Git branch is associated to a CA Endevor SCM Entry stage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 synchronization happens between the Git branch and the selected CA Endevor SCM Entry stage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There are two synchronization options: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a:p>
            <a:pPr marL="457200" marR="0" lvl="1" indent="0" algn="l" defTabSz="685983"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  Synchronize all stages in CA Endevor SCM map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a:p>
            <a:pPr marL="457200" marR="0" lvl="1" indent="0" algn="l" defTabSz="685983"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prstClr val="black"/>
                </a:solidFill>
                <a:effectLst/>
                <a:uLnTx/>
                <a:uFillTx/>
                <a:latin typeface="Arial" panose="020B0604020202020204" pitchFamily="34" charset="0"/>
                <a:ea typeface="+mn-ea"/>
                <a:cs typeface="+mn-cs"/>
              </a:rPr>
              <a:t>–  Synchronize only the Entry stage </a:t>
            </a:r>
            <a:endParaRPr kumimoji="0" lang="en-US" sz="1100" b="0" i="0" u="none" strike="noStrike" kern="1200" cap="none" spc="0" normalizeH="0" baseline="0" noProof="0" dirty="0">
              <a:ln>
                <a:noFill/>
              </a:ln>
              <a:solidFill>
                <a:prstClr val="black"/>
              </a:solidFill>
              <a:effectLst/>
              <a:uLnTx/>
              <a:uFillTx/>
              <a:latin typeface="Arial"/>
              <a:ea typeface="+mn-ea"/>
              <a:cs typeface="+mn-cs"/>
            </a:endParaRPr>
          </a:p>
        </p:txBody>
      </p:sp>
      <p:pic>
        <p:nvPicPr>
          <p:cNvPr id="8" name="Picture 3">
            <a:extLst>
              <a:ext uri="{FF2B5EF4-FFF2-40B4-BE49-F238E27FC236}">
                <a16:creationId xmlns:a16="http://schemas.microsoft.com/office/drawing/2014/main" id="{49CEE6F9-9C37-3344-BF99-D40D500109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76076" y="785544"/>
            <a:ext cx="1037680" cy="1323156"/>
          </a:xfrm>
          <a:prstGeom prst="rect">
            <a:avLst/>
          </a:prstGeom>
        </p:spPr>
      </p:pic>
      <p:sp>
        <p:nvSpPr>
          <p:cNvPr id="9" name="Rectangle 8">
            <a:extLst>
              <a:ext uri="{FF2B5EF4-FFF2-40B4-BE49-F238E27FC236}">
                <a16:creationId xmlns:a16="http://schemas.microsoft.com/office/drawing/2014/main" id="{B3378CE4-F1C9-4448-BB49-C18A38A80525}"/>
              </a:ext>
            </a:extLst>
          </p:cNvPr>
          <p:cNvSpPr/>
          <p:nvPr/>
        </p:nvSpPr>
        <p:spPr>
          <a:xfrm>
            <a:off x="4397576" y="2204754"/>
            <a:ext cx="2195284" cy="461665"/>
          </a:xfrm>
          <a:prstGeom prst="rect">
            <a:avLst/>
          </a:prstGeom>
          <a:solidFill>
            <a:schemeClr val="accent6">
              <a:lumMod val="20000"/>
              <a:lumOff val="80000"/>
            </a:schemeClr>
          </a:solidFill>
        </p:spPr>
        <p:txBody>
          <a:bodyPr wrap="square">
            <a:no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Here is how the library manager providers recommend that you organize your GIT repositories.</a:t>
            </a:r>
          </a:p>
        </p:txBody>
      </p:sp>
      <p:sp>
        <p:nvSpPr>
          <p:cNvPr id="10" name="Rectangle 9">
            <a:extLst>
              <a:ext uri="{FF2B5EF4-FFF2-40B4-BE49-F238E27FC236}">
                <a16:creationId xmlns:a16="http://schemas.microsoft.com/office/drawing/2014/main" id="{17DAA925-3F95-374B-9E36-BCBD2A3C5689}"/>
              </a:ext>
            </a:extLst>
          </p:cNvPr>
          <p:cNvSpPr/>
          <p:nvPr/>
        </p:nvSpPr>
        <p:spPr>
          <a:xfrm>
            <a:off x="4397275" y="2762473"/>
            <a:ext cx="2195283" cy="1323439"/>
          </a:xfrm>
          <a:prstGeom prst="rect">
            <a:avLst/>
          </a:prstGeom>
          <a:solidFill>
            <a:schemeClr val="accent6">
              <a:lumMod val="20000"/>
              <a:lumOff val="80000"/>
            </a:schemeClr>
          </a:solidFill>
        </p:spPr>
        <p:txBody>
          <a:bodyPr wrap="square">
            <a:noAutofit/>
          </a:bodyPr>
          <a:lstStyle/>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By organizing it according to the component technology.</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It is not their problem if you have trouble finding the elements that make up a function.</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It is the way to determine how build the component.</a:t>
            </a:r>
          </a:p>
        </p:txBody>
      </p:sp>
      <p:grpSp>
        <p:nvGrpSpPr>
          <p:cNvPr id="12" name="Group 15">
            <a:extLst>
              <a:ext uri="{FF2B5EF4-FFF2-40B4-BE49-F238E27FC236}">
                <a16:creationId xmlns:a16="http://schemas.microsoft.com/office/drawing/2014/main" id="{E8221B9B-9E65-164C-9852-39D89CA0FF11}"/>
              </a:ext>
            </a:extLst>
          </p:cNvPr>
          <p:cNvGrpSpPr/>
          <p:nvPr/>
        </p:nvGrpSpPr>
        <p:grpSpPr>
          <a:xfrm>
            <a:off x="7376981" y="808815"/>
            <a:ext cx="1037680" cy="1323154"/>
            <a:chOff x="6426788" y="1292591"/>
            <a:chExt cx="2181225" cy="2781300"/>
          </a:xfrm>
        </p:grpSpPr>
        <p:pic>
          <p:nvPicPr>
            <p:cNvPr id="15" name="Picture 7">
              <a:extLst>
                <a:ext uri="{FF2B5EF4-FFF2-40B4-BE49-F238E27FC236}">
                  <a16:creationId xmlns:a16="http://schemas.microsoft.com/office/drawing/2014/main" id="{4354934C-ADBF-824E-A5E4-2C89696B732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26788" y="1292591"/>
              <a:ext cx="2181225" cy="2781300"/>
            </a:xfrm>
            <a:prstGeom prst="rect">
              <a:avLst/>
            </a:prstGeom>
          </p:spPr>
        </p:pic>
        <p:sp>
          <p:nvSpPr>
            <p:cNvPr id="16" name="Rectangle 15">
              <a:extLst>
                <a:ext uri="{FF2B5EF4-FFF2-40B4-BE49-F238E27FC236}">
                  <a16:creationId xmlns:a16="http://schemas.microsoft.com/office/drawing/2014/main" id="{31BDB066-A092-304E-B9D5-6C97CD4C0E27}"/>
                </a:ext>
              </a:extLst>
            </p:cNvPr>
            <p:cNvSpPr/>
            <p:nvPr/>
          </p:nvSpPr>
          <p:spPr>
            <a:xfrm>
              <a:off x="7560469" y="2840831"/>
              <a:ext cx="547687" cy="159544"/>
            </a:xfrm>
            <a:prstGeom prst="rect">
              <a:avLst/>
            </a:prstGeom>
            <a:solidFill>
              <a:srgbClr val="BFEEF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00" b="1" i="0" u="none" strike="noStrike" kern="1200" cap="none" spc="0" normalizeH="0" baseline="0" noProof="0">
                  <a:ln>
                    <a:noFill/>
                  </a:ln>
                  <a:solidFill>
                    <a:prstClr val="black"/>
                  </a:solidFill>
                  <a:effectLst/>
                  <a:uLnTx/>
                  <a:uFillTx/>
                  <a:latin typeface="Arial"/>
                  <a:ea typeface="+mn-ea"/>
                  <a:cs typeface="+mn-cs"/>
                </a:rPr>
                <a:t>Fonction 1</a:t>
              </a:r>
            </a:p>
          </p:txBody>
        </p:sp>
        <p:sp>
          <p:nvSpPr>
            <p:cNvPr id="17" name="Rectangle 16">
              <a:extLst>
                <a:ext uri="{FF2B5EF4-FFF2-40B4-BE49-F238E27FC236}">
                  <a16:creationId xmlns:a16="http://schemas.microsoft.com/office/drawing/2014/main" id="{83DC51BE-BB2A-C544-B36A-33951B17ECB3}"/>
                </a:ext>
              </a:extLst>
            </p:cNvPr>
            <p:cNvSpPr/>
            <p:nvPr/>
          </p:nvSpPr>
          <p:spPr>
            <a:xfrm>
              <a:off x="7560469" y="3043237"/>
              <a:ext cx="547687" cy="159544"/>
            </a:xfrm>
            <a:prstGeom prst="rect">
              <a:avLst/>
            </a:prstGeom>
            <a:solidFill>
              <a:srgbClr val="BFEEF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00" b="1" i="0" u="none" strike="noStrike" kern="1200" cap="none" spc="0" normalizeH="0" baseline="0" noProof="0">
                  <a:ln>
                    <a:noFill/>
                  </a:ln>
                  <a:solidFill>
                    <a:prstClr val="black"/>
                  </a:solidFill>
                  <a:effectLst/>
                  <a:uLnTx/>
                  <a:uFillTx/>
                  <a:latin typeface="Arial"/>
                  <a:ea typeface="+mn-ea"/>
                  <a:cs typeface="+mn-cs"/>
                </a:rPr>
                <a:t>Fonction 2</a:t>
              </a:r>
            </a:p>
          </p:txBody>
        </p:sp>
        <p:sp>
          <p:nvSpPr>
            <p:cNvPr id="18" name="Rectangle 17">
              <a:extLst>
                <a:ext uri="{FF2B5EF4-FFF2-40B4-BE49-F238E27FC236}">
                  <a16:creationId xmlns:a16="http://schemas.microsoft.com/office/drawing/2014/main" id="{73F3FFBE-0F72-C14E-9611-9B77144B4188}"/>
                </a:ext>
              </a:extLst>
            </p:cNvPr>
            <p:cNvSpPr/>
            <p:nvPr/>
          </p:nvSpPr>
          <p:spPr>
            <a:xfrm>
              <a:off x="7560469" y="3244238"/>
              <a:ext cx="547687" cy="159544"/>
            </a:xfrm>
            <a:prstGeom prst="rect">
              <a:avLst/>
            </a:prstGeom>
            <a:solidFill>
              <a:srgbClr val="BFEEF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00" b="1" i="0" u="none" strike="noStrike" kern="1200" cap="none" spc="0" normalizeH="0" baseline="0" noProof="0">
                  <a:ln>
                    <a:noFill/>
                  </a:ln>
                  <a:solidFill>
                    <a:prstClr val="black"/>
                  </a:solidFill>
                  <a:effectLst/>
                  <a:uLnTx/>
                  <a:uFillTx/>
                  <a:latin typeface="Arial"/>
                  <a:ea typeface="+mn-ea"/>
                  <a:cs typeface="+mn-cs"/>
                </a:rPr>
                <a:t>Fonction 3</a:t>
              </a:r>
            </a:p>
          </p:txBody>
        </p:sp>
        <p:sp>
          <p:nvSpPr>
            <p:cNvPr id="19" name="Rectangle 18">
              <a:extLst>
                <a:ext uri="{FF2B5EF4-FFF2-40B4-BE49-F238E27FC236}">
                  <a16:creationId xmlns:a16="http://schemas.microsoft.com/office/drawing/2014/main" id="{F40609F4-763B-FE4B-A6D5-9A2F12DC5B20}"/>
                </a:ext>
              </a:extLst>
            </p:cNvPr>
            <p:cNvSpPr/>
            <p:nvPr/>
          </p:nvSpPr>
          <p:spPr>
            <a:xfrm>
              <a:off x="7560469" y="3454219"/>
              <a:ext cx="547687" cy="159544"/>
            </a:xfrm>
            <a:prstGeom prst="rect">
              <a:avLst/>
            </a:prstGeom>
            <a:solidFill>
              <a:srgbClr val="BFEEF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200" b="1" i="0" u="none" strike="noStrike" kern="1200" cap="none" spc="0" normalizeH="0" baseline="0" noProof="0">
                  <a:ln>
                    <a:noFill/>
                  </a:ln>
                  <a:solidFill>
                    <a:prstClr val="black"/>
                  </a:solidFill>
                  <a:effectLst/>
                  <a:uLnTx/>
                  <a:uFillTx/>
                  <a:latin typeface="Arial"/>
                  <a:ea typeface="+mn-ea"/>
                  <a:cs typeface="+mn-cs"/>
                </a:rPr>
                <a:t>Fonction 4</a:t>
              </a:r>
            </a:p>
          </p:txBody>
        </p:sp>
      </p:grpSp>
      <p:sp>
        <p:nvSpPr>
          <p:cNvPr id="13" name="Rectangle 12">
            <a:extLst>
              <a:ext uri="{FF2B5EF4-FFF2-40B4-BE49-F238E27FC236}">
                <a16:creationId xmlns:a16="http://schemas.microsoft.com/office/drawing/2014/main" id="{9741A6EE-3274-DB40-81BD-72B43BF430A9}"/>
              </a:ext>
            </a:extLst>
          </p:cNvPr>
          <p:cNvSpPr/>
          <p:nvPr/>
        </p:nvSpPr>
        <p:spPr>
          <a:xfrm>
            <a:off x="6717671" y="2207229"/>
            <a:ext cx="2356300" cy="459190"/>
          </a:xfrm>
          <a:prstGeom prst="rect">
            <a:avLst/>
          </a:prstGeom>
          <a:solidFill>
            <a:schemeClr val="accent1">
              <a:lumMod val="40000"/>
              <a:lumOff val="60000"/>
            </a:schemeClr>
          </a:solidFill>
        </p:spPr>
        <p:txBody>
          <a:bodyPr wrap="square">
            <a:no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Here is how IBM recommend that you organize your GIT repositories.</a:t>
            </a:r>
          </a:p>
        </p:txBody>
      </p:sp>
      <p:sp>
        <p:nvSpPr>
          <p:cNvPr id="14" name="Rectangle 13">
            <a:extLst>
              <a:ext uri="{FF2B5EF4-FFF2-40B4-BE49-F238E27FC236}">
                <a16:creationId xmlns:a16="http://schemas.microsoft.com/office/drawing/2014/main" id="{13F46A02-AF5C-CD42-BF20-BD59B72ECCB6}"/>
              </a:ext>
            </a:extLst>
          </p:cNvPr>
          <p:cNvSpPr/>
          <p:nvPr/>
        </p:nvSpPr>
        <p:spPr>
          <a:xfrm>
            <a:off x="6725651" y="2762473"/>
            <a:ext cx="2356300" cy="1323439"/>
          </a:xfrm>
          <a:prstGeom prst="rect">
            <a:avLst/>
          </a:prstGeom>
          <a:solidFill>
            <a:schemeClr val="accent1">
              <a:lumMod val="40000"/>
              <a:lumOff val="60000"/>
            </a:schemeClr>
          </a:solidFill>
        </p:spPr>
        <p:txBody>
          <a:bodyPr wrap="square">
            <a:spAutoFit/>
          </a:bodyPr>
          <a:lstStyle/>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By organizing it according to a functional point of view.</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identifying the elements to evolve becomes easy and maintenance is more efficient.</a:t>
            </a:r>
          </a:p>
          <a:p>
            <a:pPr marL="285750" marR="0" lvl="0" indent="-285750" algn="l" defTabSz="6859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solidFill>
                  <a:prstClr val="black"/>
                </a:solidFill>
                <a:effectLst/>
                <a:uLnTx/>
                <a:uFillTx/>
                <a:latin typeface="Arial"/>
                <a:ea typeface="+mn-ea"/>
                <a:cs typeface="+mn-cs"/>
              </a:rPr>
              <a:t>It is not the tool that should influence the evolution of practices but the opposite. A mapping table and an intelligent build tool must be able to dynamically manage the build topology.</a:t>
            </a:r>
          </a:p>
        </p:txBody>
      </p:sp>
      <p:sp>
        <p:nvSpPr>
          <p:cNvPr id="3" name="ZoneTexte 2">
            <a:extLst>
              <a:ext uri="{FF2B5EF4-FFF2-40B4-BE49-F238E27FC236}">
                <a16:creationId xmlns:a16="http://schemas.microsoft.com/office/drawing/2014/main" id="{50B91F86-A618-514C-846A-75E995766D52}"/>
              </a:ext>
            </a:extLst>
          </p:cNvPr>
          <p:cNvSpPr txBox="1"/>
          <p:nvPr/>
        </p:nvSpPr>
        <p:spPr>
          <a:xfrm>
            <a:off x="311284" y="3812584"/>
            <a:ext cx="2753140" cy="507831"/>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1350" b="0" i="1" u="none" strike="noStrike" kern="1200" cap="none" spc="0" normalizeH="0" baseline="0" noProof="0" dirty="0">
                <a:ln>
                  <a:noFill/>
                </a:ln>
                <a:solidFill>
                  <a:prstClr val="black"/>
                </a:solidFill>
                <a:effectLst/>
                <a:uLnTx/>
                <a:uFillTx/>
                <a:latin typeface="Arial"/>
                <a:ea typeface="+mn-ea"/>
                <a:cs typeface="+mn-cs"/>
              </a:rPr>
              <a:t>Keep in mind : the </a:t>
            </a:r>
            <a:r>
              <a:rPr kumimoji="0" lang="en-US" sz="1350" b="1" i="1" u="none" strike="noStrike" kern="1200" cap="none" spc="0" normalizeH="0" baseline="0" noProof="0" dirty="0">
                <a:ln>
                  <a:noFill/>
                </a:ln>
                <a:solidFill>
                  <a:prstClr val="black"/>
                </a:solidFill>
                <a:effectLst/>
                <a:uLnTx/>
                <a:uFillTx/>
                <a:latin typeface="Arial"/>
                <a:ea typeface="+mn-ea"/>
                <a:cs typeface="+mn-cs"/>
              </a:rPr>
              <a:t>C</a:t>
            </a:r>
            <a:r>
              <a:rPr kumimoji="0" lang="en-US" sz="1350" b="0" i="1" u="none" strike="noStrike" kern="1200" cap="none" spc="0" normalizeH="0" baseline="0" noProof="0" dirty="0">
                <a:ln>
                  <a:noFill/>
                </a:ln>
                <a:solidFill>
                  <a:prstClr val="black"/>
                </a:solidFill>
                <a:effectLst/>
                <a:uLnTx/>
                <a:uFillTx/>
                <a:latin typeface="Arial"/>
                <a:ea typeface="+mn-ea"/>
                <a:cs typeface="+mn-cs"/>
              </a:rPr>
              <a:t> of S</a:t>
            </a:r>
            <a:r>
              <a:rPr kumimoji="0" lang="en-US" sz="1350" b="1" i="1" u="none" strike="noStrike" kern="1200" cap="none" spc="0" normalizeH="0" baseline="0" noProof="0" dirty="0">
                <a:ln>
                  <a:noFill/>
                </a:ln>
                <a:solidFill>
                  <a:prstClr val="black"/>
                </a:solidFill>
                <a:effectLst/>
                <a:uLnTx/>
                <a:uFillTx/>
                <a:latin typeface="Arial"/>
                <a:ea typeface="+mn-ea"/>
                <a:cs typeface="+mn-cs"/>
              </a:rPr>
              <a:t>C</a:t>
            </a:r>
            <a:r>
              <a:rPr kumimoji="0" lang="en-US" sz="1350" b="0" i="1" u="none" strike="noStrike" kern="1200" cap="none" spc="0" normalizeH="0" baseline="0" noProof="0" dirty="0">
                <a:ln>
                  <a:noFill/>
                </a:ln>
                <a:solidFill>
                  <a:prstClr val="black"/>
                </a:solidFill>
                <a:effectLst/>
                <a:uLnTx/>
                <a:uFillTx/>
                <a:latin typeface="Arial"/>
                <a:ea typeface="+mn-ea"/>
                <a:cs typeface="+mn-cs"/>
              </a:rPr>
              <a:t>M is for </a:t>
            </a:r>
            <a:r>
              <a:rPr kumimoji="0" lang="en-US" sz="1350" b="1" i="1" u="none" strike="noStrike" kern="1200" cap="none" spc="0" normalizeH="0" baseline="0" noProof="0" dirty="0">
                <a:ln>
                  <a:noFill/>
                </a:ln>
                <a:solidFill>
                  <a:prstClr val="black"/>
                </a:solidFill>
                <a:effectLst/>
                <a:uLnTx/>
                <a:uFillTx/>
                <a:latin typeface="Arial"/>
                <a:ea typeface="+mn-ea"/>
                <a:cs typeface="+mn-cs"/>
              </a:rPr>
              <a:t>Configuration</a:t>
            </a:r>
            <a:r>
              <a:rPr kumimoji="0" lang="en-US" sz="1350" b="0" i="1" u="none" strike="noStrike" kern="1200" cap="none" spc="0" normalizeH="0" baseline="0" noProof="0" dirty="0">
                <a:ln>
                  <a:noFill/>
                </a:ln>
                <a:solidFill>
                  <a:prstClr val="black"/>
                </a:solidFill>
                <a:effectLst/>
                <a:uLnTx/>
                <a:uFillTx/>
                <a:latin typeface="Arial"/>
                <a:ea typeface="+mn-ea"/>
                <a:cs typeface="+mn-cs"/>
              </a:rPr>
              <a:t>, not Code !</a:t>
            </a:r>
          </a:p>
        </p:txBody>
      </p:sp>
    </p:spTree>
    <p:extLst>
      <p:ext uri="{BB962C8B-B14F-4D97-AF65-F5344CB8AC3E}">
        <p14:creationId xmlns:p14="http://schemas.microsoft.com/office/powerpoint/2010/main" val="42468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C3F88-7E15-4714-9FE6-45621D179B26}"/>
              </a:ext>
            </a:extLst>
          </p:cNvPr>
          <p:cNvSpPr>
            <a:spLocks noGrp="1"/>
          </p:cNvSpPr>
          <p:nvPr>
            <p:ph type="title"/>
          </p:nvPr>
        </p:nvSpPr>
        <p:spPr/>
        <p:txBody>
          <a:bodyPr/>
          <a:lstStyle/>
          <a:p>
            <a:r>
              <a:rPr lang="en-US" dirty="0"/>
              <a:t>Stages representing test environments compared to isolated configurations for a development task</a:t>
            </a:r>
          </a:p>
        </p:txBody>
      </p:sp>
      <p:pic>
        <p:nvPicPr>
          <p:cNvPr id="4" name="Picture 3">
            <a:extLst>
              <a:ext uri="{FF2B5EF4-FFF2-40B4-BE49-F238E27FC236}">
                <a16:creationId xmlns:a16="http://schemas.microsoft.com/office/drawing/2014/main" id="{99224EB4-E27F-4580-872A-D09D535AD467}"/>
              </a:ext>
            </a:extLst>
          </p:cNvPr>
          <p:cNvPicPr>
            <a:picLocks noChangeAspect="1"/>
          </p:cNvPicPr>
          <p:nvPr/>
        </p:nvPicPr>
        <p:blipFill>
          <a:blip r:embed="rId2"/>
          <a:stretch>
            <a:fillRect/>
          </a:stretch>
        </p:blipFill>
        <p:spPr>
          <a:xfrm>
            <a:off x="880411" y="917917"/>
            <a:ext cx="2375255" cy="3535262"/>
          </a:xfrm>
          <a:prstGeom prst="rect">
            <a:avLst/>
          </a:prstGeom>
        </p:spPr>
      </p:pic>
      <p:pic>
        <p:nvPicPr>
          <p:cNvPr id="5" name="Picture 4">
            <a:extLst>
              <a:ext uri="{FF2B5EF4-FFF2-40B4-BE49-F238E27FC236}">
                <a16:creationId xmlns:a16="http://schemas.microsoft.com/office/drawing/2014/main" id="{59807AB7-03D9-4F62-801F-13ED264A4557}"/>
              </a:ext>
            </a:extLst>
          </p:cNvPr>
          <p:cNvPicPr>
            <a:picLocks noChangeAspect="1"/>
          </p:cNvPicPr>
          <p:nvPr/>
        </p:nvPicPr>
        <p:blipFill>
          <a:blip r:embed="rId3"/>
          <a:stretch>
            <a:fillRect/>
          </a:stretch>
        </p:blipFill>
        <p:spPr>
          <a:xfrm>
            <a:off x="3588666" y="1390682"/>
            <a:ext cx="4530029" cy="2893202"/>
          </a:xfrm>
          <a:prstGeom prst="rect">
            <a:avLst/>
          </a:prstGeom>
        </p:spPr>
      </p:pic>
    </p:spTree>
    <p:extLst>
      <p:ext uri="{BB962C8B-B14F-4D97-AF65-F5344CB8AC3E}">
        <p14:creationId xmlns:p14="http://schemas.microsoft.com/office/powerpoint/2010/main" val="967420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EF72F4-79DF-4D8C-A8CF-FB8E28298224}"/>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777473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446922"/>
            <a:ext cx="9132496" cy="3382864"/>
          </a:xfrm>
          <a:prstGeom prst="rect">
            <a:avLst/>
          </a:prstGeom>
          <a:gradFill flip="none" rotWithShape="1">
            <a:gsLst>
              <a:gs pos="0">
                <a:sysClr val="window" lastClr="FFFFFF"/>
              </a:gs>
              <a:gs pos="74000">
                <a:sysClr val="window" lastClr="FFFFFF"/>
              </a:gs>
              <a:gs pos="83000">
                <a:srgbClr val="A5A5A5">
                  <a:lumMod val="45000"/>
                  <a:lumOff val="55000"/>
                </a:srgbClr>
              </a:gs>
              <a:gs pos="100000">
                <a:srgbClr val="A5A5A5">
                  <a:lumMod val="30000"/>
                  <a:lumOff val="70000"/>
                </a:srgbClr>
              </a:gs>
            </a:gsLst>
            <a:lin ang="5400000" scaled="1"/>
            <a:tileRect/>
          </a:gra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5" name="Freeform: Shape 4">
            <a:extLst>
              <a:ext uri="{FF2B5EF4-FFF2-40B4-BE49-F238E27FC236}">
                <a16:creationId xmlns:a16="http://schemas.microsoft.com/office/drawing/2014/main" id="{AF90E6AA-46C1-4921-8EDA-B7A9680C4C3C}"/>
              </a:ext>
            </a:extLst>
          </p:cNvPr>
          <p:cNvSpPr/>
          <p:nvPr/>
        </p:nvSpPr>
        <p:spPr>
          <a:xfrm>
            <a:off x="519198" y="550016"/>
            <a:ext cx="1436305" cy="1177977"/>
          </a:xfrm>
          <a:custGeom>
            <a:avLst/>
            <a:gdLst>
              <a:gd name="connsiteX0" fmla="*/ 0 w 1347606"/>
              <a:gd name="connsiteY0" fmla="*/ 176697 h 1177977"/>
              <a:gd name="connsiteX1" fmla="*/ 758618 w 1347606"/>
              <a:gd name="connsiteY1" fmla="*/ 176697 h 1177977"/>
              <a:gd name="connsiteX2" fmla="*/ 758618 w 1347606"/>
              <a:gd name="connsiteY2" fmla="*/ 0 h 1177977"/>
              <a:gd name="connsiteX3" fmla="*/ 1347606 w 1347606"/>
              <a:gd name="connsiteY3" fmla="*/ 588989 h 1177977"/>
              <a:gd name="connsiteX4" fmla="*/ 758618 w 1347606"/>
              <a:gd name="connsiteY4" fmla="*/ 1177977 h 1177977"/>
              <a:gd name="connsiteX5" fmla="*/ 758618 w 1347606"/>
              <a:gd name="connsiteY5" fmla="*/ 1001280 h 1177977"/>
              <a:gd name="connsiteX6" fmla="*/ 0 w 1347606"/>
              <a:gd name="connsiteY6" fmla="*/ 1001280 h 1177977"/>
              <a:gd name="connsiteX7" fmla="*/ 0 w 1347606"/>
              <a:gd name="connsiteY7" fmla="*/ 176697 h 117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7606" h="1177977">
                <a:moveTo>
                  <a:pt x="0" y="176697"/>
                </a:moveTo>
                <a:lnTo>
                  <a:pt x="758618" y="176697"/>
                </a:lnTo>
                <a:lnTo>
                  <a:pt x="758618" y="0"/>
                </a:lnTo>
                <a:lnTo>
                  <a:pt x="1347606" y="588989"/>
                </a:lnTo>
                <a:lnTo>
                  <a:pt x="758618" y="1177977"/>
                </a:lnTo>
                <a:lnTo>
                  <a:pt x="758618" y="1001280"/>
                </a:lnTo>
                <a:lnTo>
                  <a:pt x="0" y="1001280"/>
                </a:lnTo>
                <a:lnTo>
                  <a:pt x="0" y="176697"/>
                </a:lnTo>
                <a:close/>
              </a:path>
            </a:pathLst>
          </a:cu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57222" tIns="181777" rIns="363906" bIns="181777"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mn-cs"/>
              </a:rPr>
              <a:t>Questionnaire</a:t>
            </a:r>
          </a:p>
        </p:txBody>
      </p:sp>
      <p:sp>
        <p:nvSpPr>
          <p:cNvPr id="6" name="Freeform: Shape 5">
            <a:extLst>
              <a:ext uri="{FF2B5EF4-FFF2-40B4-BE49-F238E27FC236}">
                <a16:creationId xmlns:a16="http://schemas.microsoft.com/office/drawing/2014/main" id="{D0BE581B-48CB-454B-A4B3-BA26FE209E4F}"/>
              </a:ext>
            </a:extLst>
          </p:cNvPr>
          <p:cNvSpPr/>
          <p:nvPr/>
        </p:nvSpPr>
        <p:spPr>
          <a:xfrm>
            <a:off x="177158" y="799946"/>
            <a:ext cx="673803" cy="673803"/>
          </a:xfrm>
          <a:custGeom>
            <a:avLst/>
            <a:gdLst>
              <a:gd name="connsiteX0" fmla="*/ 0 w 673803"/>
              <a:gd name="connsiteY0" fmla="*/ 336902 h 673803"/>
              <a:gd name="connsiteX1" fmla="*/ 336902 w 673803"/>
              <a:gd name="connsiteY1" fmla="*/ 0 h 673803"/>
              <a:gd name="connsiteX2" fmla="*/ 673804 w 673803"/>
              <a:gd name="connsiteY2" fmla="*/ 336902 h 673803"/>
              <a:gd name="connsiteX3" fmla="*/ 336902 w 673803"/>
              <a:gd name="connsiteY3" fmla="*/ 673804 h 673803"/>
              <a:gd name="connsiteX4" fmla="*/ 0 w 673803"/>
              <a:gd name="connsiteY4" fmla="*/ 336902 h 67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03" h="673803">
                <a:moveTo>
                  <a:pt x="0" y="336902"/>
                </a:moveTo>
                <a:cubicBezTo>
                  <a:pt x="0" y="150836"/>
                  <a:pt x="150836" y="0"/>
                  <a:pt x="336902" y="0"/>
                </a:cubicBezTo>
                <a:cubicBezTo>
                  <a:pt x="522968" y="0"/>
                  <a:pt x="673804" y="150836"/>
                  <a:pt x="673804" y="336902"/>
                </a:cubicBezTo>
                <a:cubicBezTo>
                  <a:pt x="673804" y="522968"/>
                  <a:pt x="522968" y="673804"/>
                  <a:pt x="336902" y="673804"/>
                </a:cubicBezTo>
                <a:cubicBezTo>
                  <a:pt x="150836" y="673804"/>
                  <a:pt x="0" y="522968"/>
                  <a:pt x="0" y="336902"/>
                </a:cubicBezTo>
                <a:close/>
              </a:path>
            </a:pathLst>
          </a:cu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03756" tIns="103756" rIns="103756" bIns="103756"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mn-cs"/>
              </a:rPr>
              <a:t>Analysis Tools</a:t>
            </a:r>
          </a:p>
        </p:txBody>
      </p:sp>
      <p:sp>
        <p:nvSpPr>
          <p:cNvPr id="7" name="Freeform: Shape 6">
            <a:extLst>
              <a:ext uri="{FF2B5EF4-FFF2-40B4-BE49-F238E27FC236}">
                <a16:creationId xmlns:a16="http://schemas.microsoft.com/office/drawing/2014/main" id="{2E680B14-39AD-46F5-9C83-4FB16908D127}"/>
              </a:ext>
            </a:extLst>
          </p:cNvPr>
          <p:cNvSpPr/>
          <p:nvPr/>
        </p:nvSpPr>
        <p:spPr>
          <a:xfrm>
            <a:off x="2287932" y="550016"/>
            <a:ext cx="1347606" cy="1177977"/>
          </a:xfrm>
          <a:custGeom>
            <a:avLst/>
            <a:gdLst>
              <a:gd name="connsiteX0" fmla="*/ 0 w 1347606"/>
              <a:gd name="connsiteY0" fmla="*/ 176697 h 1177977"/>
              <a:gd name="connsiteX1" fmla="*/ 758618 w 1347606"/>
              <a:gd name="connsiteY1" fmla="*/ 176697 h 1177977"/>
              <a:gd name="connsiteX2" fmla="*/ 758618 w 1347606"/>
              <a:gd name="connsiteY2" fmla="*/ 0 h 1177977"/>
              <a:gd name="connsiteX3" fmla="*/ 1347606 w 1347606"/>
              <a:gd name="connsiteY3" fmla="*/ 588989 h 1177977"/>
              <a:gd name="connsiteX4" fmla="*/ 758618 w 1347606"/>
              <a:gd name="connsiteY4" fmla="*/ 1177977 h 1177977"/>
              <a:gd name="connsiteX5" fmla="*/ 758618 w 1347606"/>
              <a:gd name="connsiteY5" fmla="*/ 1001280 h 1177977"/>
              <a:gd name="connsiteX6" fmla="*/ 0 w 1347606"/>
              <a:gd name="connsiteY6" fmla="*/ 1001280 h 1177977"/>
              <a:gd name="connsiteX7" fmla="*/ 0 w 1347606"/>
              <a:gd name="connsiteY7" fmla="*/ 176697 h 117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7606" h="1177977">
                <a:moveTo>
                  <a:pt x="0" y="176697"/>
                </a:moveTo>
                <a:lnTo>
                  <a:pt x="758618" y="176697"/>
                </a:lnTo>
                <a:lnTo>
                  <a:pt x="758618" y="0"/>
                </a:lnTo>
                <a:lnTo>
                  <a:pt x="1347606" y="588989"/>
                </a:lnTo>
                <a:lnTo>
                  <a:pt x="758618" y="1177977"/>
                </a:lnTo>
                <a:lnTo>
                  <a:pt x="758618" y="1001280"/>
                </a:lnTo>
                <a:lnTo>
                  <a:pt x="0" y="1001280"/>
                </a:lnTo>
                <a:lnTo>
                  <a:pt x="0" y="176697"/>
                </a:lnTo>
                <a:close/>
              </a:path>
            </a:pathLst>
          </a:cu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67381" tIns="184317" rIns="368987" bIns="184317" numCol="1" spcCol="1270" anchor="ctr" anchorCtr="0">
            <a:noAutofit/>
          </a:bodyPr>
          <a:lstStyle/>
          <a:p>
            <a:pPr marL="114294" marR="0" lvl="1" indent="-114294" algn="l" defTabSz="533374" rtl="0" eaLnBrk="1" fontAlgn="auto" latinLnBrk="0" hangingPunct="1">
              <a:lnSpc>
                <a:spcPct val="90000"/>
              </a:lnSpc>
              <a:spcBef>
                <a:spcPct val="0"/>
              </a:spcBef>
              <a:spcAft>
                <a:spcPct val="15000"/>
              </a:spcAft>
              <a:buClrTx/>
              <a:buSzTx/>
              <a:buFontTx/>
              <a:buNone/>
              <a:tabLst/>
              <a:defRPr/>
            </a:pPr>
            <a:endParaRPr kumimoji="0" lang="en-CA" sz="1200" b="0" i="0" u="none" strike="noStrike" kern="120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mn-cs"/>
            </a:endParaRPr>
          </a:p>
          <a:p>
            <a:pPr marL="57148" marR="0" lvl="1" indent="-57148" algn="l" defTabSz="444478" rtl="0" eaLnBrk="1" fontAlgn="auto" latinLnBrk="0" hangingPunct="1">
              <a:lnSpc>
                <a:spcPct val="90000"/>
              </a:lnSpc>
              <a:spcBef>
                <a:spcPct val="0"/>
              </a:spcBef>
              <a:spcAft>
                <a:spcPct val="15000"/>
              </a:spcAft>
              <a:buClrTx/>
              <a:buSzTx/>
              <a:buFontTx/>
              <a:buChar char="•"/>
              <a:tabLst/>
              <a:defRPr/>
            </a:pPr>
            <a:r>
              <a:rPr kumimoji="0" lang="en-CA" sz="1000" b="0" i="0" u="none" strike="noStrike" kern="120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mn-cs"/>
              </a:rPr>
              <a:t>BP/Client Tools</a:t>
            </a:r>
          </a:p>
          <a:p>
            <a:pPr marL="114294" marR="0" lvl="1" indent="-114294" algn="l" defTabSz="533374" rtl="0" eaLnBrk="1" fontAlgn="auto" latinLnBrk="0" hangingPunct="1">
              <a:lnSpc>
                <a:spcPct val="90000"/>
              </a:lnSpc>
              <a:spcBef>
                <a:spcPct val="0"/>
              </a:spcBef>
              <a:spcAft>
                <a:spcPct val="15000"/>
              </a:spcAft>
              <a:buClrTx/>
              <a:buSzTx/>
              <a:buFontTx/>
              <a:buChar char="•"/>
              <a:tabLst/>
              <a:defRPr/>
            </a:pPr>
            <a:endParaRPr kumimoji="0" lang="en-CA" sz="1200" b="0" i="0" u="none" strike="noStrike" kern="120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mn-cs"/>
            </a:endParaRPr>
          </a:p>
        </p:txBody>
      </p:sp>
      <p:sp>
        <p:nvSpPr>
          <p:cNvPr id="8" name="Freeform: Shape 7">
            <a:extLst>
              <a:ext uri="{FF2B5EF4-FFF2-40B4-BE49-F238E27FC236}">
                <a16:creationId xmlns:a16="http://schemas.microsoft.com/office/drawing/2014/main" id="{C21729B0-6C0D-4680-804A-5EDD2577C991}"/>
              </a:ext>
            </a:extLst>
          </p:cNvPr>
          <p:cNvSpPr/>
          <p:nvPr/>
        </p:nvSpPr>
        <p:spPr>
          <a:xfrm>
            <a:off x="1951031" y="802103"/>
            <a:ext cx="673803" cy="673803"/>
          </a:xfrm>
          <a:custGeom>
            <a:avLst/>
            <a:gdLst>
              <a:gd name="connsiteX0" fmla="*/ 0 w 673803"/>
              <a:gd name="connsiteY0" fmla="*/ 336902 h 673803"/>
              <a:gd name="connsiteX1" fmla="*/ 336902 w 673803"/>
              <a:gd name="connsiteY1" fmla="*/ 0 h 673803"/>
              <a:gd name="connsiteX2" fmla="*/ 673804 w 673803"/>
              <a:gd name="connsiteY2" fmla="*/ 336902 h 673803"/>
              <a:gd name="connsiteX3" fmla="*/ 336902 w 673803"/>
              <a:gd name="connsiteY3" fmla="*/ 673804 h 673803"/>
              <a:gd name="connsiteX4" fmla="*/ 0 w 673803"/>
              <a:gd name="connsiteY4" fmla="*/ 336902 h 67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03" h="673803">
                <a:moveTo>
                  <a:pt x="0" y="336902"/>
                </a:moveTo>
                <a:cubicBezTo>
                  <a:pt x="0" y="150836"/>
                  <a:pt x="150836" y="0"/>
                  <a:pt x="336902" y="0"/>
                </a:cubicBezTo>
                <a:cubicBezTo>
                  <a:pt x="522968" y="0"/>
                  <a:pt x="673804" y="150836"/>
                  <a:pt x="673804" y="336902"/>
                </a:cubicBezTo>
                <a:cubicBezTo>
                  <a:pt x="673804" y="522968"/>
                  <a:pt x="522968" y="673804"/>
                  <a:pt x="336902" y="673804"/>
                </a:cubicBezTo>
                <a:cubicBezTo>
                  <a:pt x="150836" y="673804"/>
                  <a:pt x="0" y="522968"/>
                  <a:pt x="0" y="336902"/>
                </a:cubicBezTo>
                <a:close/>
              </a:path>
            </a:pathLst>
          </a:cu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03756" tIns="103756" rIns="103756" bIns="103756"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mn-cs"/>
              </a:rPr>
              <a:t>Extraction Tools</a:t>
            </a:r>
          </a:p>
        </p:txBody>
      </p:sp>
      <p:sp>
        <p:nvSpPr>
          <p:cNvPr id="9" name="Freeform: Shape 8">
            <a:extLst>
              <a:ext uri="{FF2B5EF4-FFF2-40B4-BE49-F238E27FC236}">
                <a16:creationId xmlns:a16="http://schemas.microsoft.com/office/drawing/2014/main" id="{DB5BB874-3236-47C9-B4BA-8EEA4E01E2D7}"/>
              </a:ext>
            </a:extLst>
          </p:cNvPr>
          <p:cNvSpPr/>
          <p:nvPr/>
        </p:nvSpPr>
        <p:spPr>
          <a:xfrm>
            <a:off x="3973176" y="684263"/>
            <a:ext cx="1375138" cy="910353"/>
          </a:xfrm>
          <a:custGeom>
            <a:avLst/>
            <a:gdLst>
              <a:gd name="connsiteX0" fmla="*/ 0 w 1375138"/>
              <a:gd name="connsiteY0" fmla="*/ 136553 h 910353"/>
              <a:gd name="connsiteX1" fmla="*/ 919962 w 1375138"/>
              <a:gd name="connsiteY1" fmla="*/ 136553 h 910353"/>
              <a:gd name="connsiteX2" fmla="*/ 919962 w 1375138"/>
              <a:gd name="connsiteY2" fmla="*/ 0 h 910353"/>
              <a:gd name="connsiteX3" fmla="*/ 1375138 w 1375138"/>
              <a:gd name="connsiteY3" fmla="*/ 455177 h 910353"/>
              <a:gd name="connsiteX4" fmla="*/ 919962 w 1375138"/>
              <a:gd name="connsiteY4" fmla="*/ 910353 h 910353"/>
              <a:gd name="connsiteX5" fmla="*/ 919962 w 1375138"/>
              <a:gd name="connsiteY5" fmla="*/ 773800 h 910353"/>
              <a:gd name="connsiteX6" fmla="*/ 0 w 1375138"/>
              <a:gd name="connsiteY6" fmla="*/ 773800 h 910353"/>
              <a:gd name="connsiteX7" fmla="*/ 0 w 1375138"/>
              <a:gd name="connsiteY7" fmla="*/ 136553 h 91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5138" h="910353">
                <a:moveTo>
                  <a:pt x="0" y="136553"/>
                </a:moveTo>
                <a:lnTo>
                  <a:pt x="919962" y="136553"/>
                </a:lnTo>
                <a:lnTo>
                  <a:pt x="919962" y="0"/>
                </a:lnTo>
                <a:lnTo>
                  <a:pt x="1375138" y="455177"/>
                </a:lnTo>
                <a:lnTo>
                  <a:pt x="919962" y="910353"/>
                </a:lnTo>
                <a:lnTo>
                  <a:pt x="919962" y="773800"/>
                </a:lnTo>
                <a:lnTo>
                  <a:pt x="0" y="773800"/>
                </a:lnTo>
                <a:lnTo>
                  <a:pt x="0" y="136553"/>
                </a:lnTo>
                <a:close/>
              </a:path>
            </a:pathLst>
          </a:cu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369185" tIns="142903" rIns="331324" bIns="142903" numCol="1" spcCol="1270" anchor="ctr" anchorCtr="0">
            <a:noAutofit/>
          </a:bodyPr>
          <a:lstStyle/>
          <a:p>
            <a:pPr marL="0" marR="0" lvl="0" indent="0" algn="ctr" defTabSz="444478" rtl="0" eaLnBrk="1" fontAlgn="auto" latinLnBrk="0" hangingPunct="1">
              <a:lnSpc>
                <a:spcPct val="90000"/>
              </a:lnSpc>
              <a:spcBef>
                <a:spcPct val="0"/>
              </a:spcBef>
              <a:spcAft>
                <a:spcPct val="35000"/>
              </a:spcAft>
              <a:buClrTx/>
              <a:buSzTx/>
              <a:buFontTx/>
              <a:buNone/>
              <a:tabLst/>
              <a:defRPr/>
            </a:pPr>
            <a:r>
              <a:rPr kumimoji="0" lang="en-CA" sz="1000" b="0" i="0" u="none" strike="noStrike" kern="1200" cap="none" spc="0" normalizeH="0" baseline="0" noProof="0" dirty="0">
                <a:ln>
                  <a:noFill/>
                </a:ln>
                <a:solidFill>
                  <a:sysClr val="windowText" lastClr="000000">
                    <a:hueOff val="0"/>
                    <a:satOff val="0"/>
                    <a:lumOff val="0"/>
                    <a:alphaOff val="0"/>
                  </a:sysClr>
                </a:solidFill>
                <a:effectLst/>
                <a:uLnTx/>
                <a:uFillTx/>
                <a:latin typeface="Arial" panose="020B0604020202020204" pitchFamily="34" charset="0"/>
                <a:ea typeface="+mn-ea"/>
                <a:cs typeface="+mn-cs"/>
              </a:rPr>
              <a:t>Application discovery     (ADDI)</a:t>
            </a:r>
          </a:p>
        </p:txBody>
      </p:sp>
      <p:sp>
        <p:nvSpPr>
          <p:cNvPr id="10" name="Freeform: Shape 9">
            <a:extLst>
              <a:ext uri="{FF2B5EF4-FFF2-40B4-BE49-F238E27FC236}">
                <a16:creationId xmlns:a16="http://schemas.microsoft.com/office/drawing/2014/main" id="{06EC16FA-715A-42FD-AFCE-677E310B4020}"/>
              </a:ext>
            </a:extLst>
          </p:cNvPr>
          <p:cNvSpPr/>
          <p:nvPr/>
        </p:nvSpPr>
        <p:spPr>
          <a:xfrm>
            <a:off x="3663959" y="823259"/>
            <a:ext cx="673803" cy="673803"/>
          </a:xfrm>
          <a:custGeom>
            <a:avLst/>
            <a:gdLst>
              <a:gd name="connsiteX0" fmla="*/ 0 w 673803"/>
              <a:gd name="connsiteY0" fmla="*/ 336902 h 673803"/>
              <a:gd name="connsiteX1" fmla="*/ 336902 w 673803"/>
              <a:gd name="connsiteY1" fmla="*/ 0 h 673803"/>
              <a:gd name="connsiteX2" fmla="*/ 673804 w 673803"/>
              <a:gd name="connsiteY2" fmla="*/ 336902 h 673803"/>
              <a:gd name="connsiteX3" fmla="*/ 336902 w 673803"/>
              <a:gd name="connsiteY3" fmla="*/ 673804 h 673803"/>
              <a:gd name="connsiteX4" fmla="*/ 0 w 673803"/>
              <a:gd name="connsiteY4" fmla="*/ 336902 h 67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03" h="673803">
                <a:moveTo>
                  <a:pt x="0" y="336902"/>
                </a:moveTo>
                <a:cubicBezTo>
                  <a:pt x="0" y="150836"/>
                  <a:pt x="150836" y="0"/>
                  <a:pt x="336902" y="0"/>
                </a:cubicBezTo>
                <a:cubicBezTo>
                  <a:pt x="522968" y="0"/>
                  <a:pt x="673804" y="150836"/>
                  <a:pt x="673804" y="336902"/>
                </a:cubicBezTo>
                <a:cubicBezTo>
                  <a:pt x="673804" y="522968"/>
                  <a:pt x="522968" y="673804"/>
                  <a:pt x="336902" y="673804"/>
                </a:cubicBezTo>
                <a:cubicBezTo>
                  <a:pt x="150836" y="673804"/>
                  <a:pt x="0" y="522968"/>
                  <a:pt x="0" y="336902"/>
                </a:cubicBezTo>
                <a:close/>
              </a:path>
            </a:pathLst>
          </a:cu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03756" tIns="103756" rIns="103756" bIns="103756"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mn-cs"/>
              </a:rPr>
              <a:t>Scanner Tools</a:t>
            </a:r>
          </a:p>
        </p:txBody>
      </p:sp>
      <p:sp>
        <p:nvSpPr>
          <p:cNvPr id="11" name="Freeform: Shape 10">
            <a:extLst>
              <a:ext uri="{FF2B5EF4-FFF2-40B4-BE49-F238E27FC236}">
                <a16:creationId xmlns:a16="http://schemas.microsoft.com/office/drawing/2014/main" id="{7DC18507-0133-4888-8B61-ED55181AC600}"/>
              </a:ext>
            </a:extLst>
          </p:cNvPr>
          <p:cNvSpPr/>
          <p:nvPr/>
        </p:nvSpPr>
        <p:spPr>
          <a:xfrm>
            <a:off x="7531371" y="571172"/>
            <a:ext cx="1601126" cy="1177977"/>
          </a:xfrm>
          <a:custGeom>
            <a:avLst/>
            <a:gdLst>
              <a:gd name="connsiteX0" fmla="*/ 0 w 1586429"/>
              <a:gd name="connsiteY0" fmla="*/ 176697 h 1177977"/>
              <a:gd name="connsiteX1" fmla="*/ 997441 w 1586429"/>
              <a:gd name="connsiteY1" fmla="*/ 176697 h 1177977"/>
              <a:gd name="connsiteX2" fmla="*/ 997441 w 1586429"/>
              <a:gd name="connsiteY2" fmla="*/ 0 h 1177977"/>
              <a:gd name="connsiteX3" fmla="*/ 1586429 w 1586429"/>
              <a:gd name="connsiteY3" fmla="*/ 588989 h 1177977"/>
              <a:gd name="connsiteX4" fmla="*/ 997441 w 1586429"/>
              <a:gd name="connsiteY4" fmla="*/ 1177977 h 1177977"/>
              <a:gd name="connsiteX5" fmla="*/ 997441 w 1586429"/>
              <a:gd name="connsiteY5" fmla="*/ 1001280 h 1177977"/>
              <a:gd name="connsiteX6" fmla="*/ 0 w 1586429"/>
              <a:gd name="connsiteY6" fmla="*/ 1001280 h 1177977"/>
              <a:gd name="connsiteX7" fmla="*/ 0 w 1586429"/>
              <a:gd name="connsiteY7" fmla="*/ 176697 h 117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429" h="1177977">
                <a:moveTo>
                  <a:pt x="0" y="176697"/>
                </a:moveTo>
                <a:lnTo>
                  <a:pt x="997441" y="176697"/>
                </a:lnTo>
                <a:lnTo>
                  <a:pt x="997441" y="0"/>
                </a:lnTo>
                <a:lnTo>
                  <a:pt x="1586429" y="588989"/>
                </a:lnTo>
                <a:lnTo>
                  <a:pt x="997441" y="1177977"/>
                </a:lnTo>
                <a:lnTo>
                  <a:pt x="997441" y="1001280"/>
                </a:lnTo>
                <a:lnTo>
                  <a:pt x="0" y="1001280"/>
                </a:lnTo>
                <a:lnTo>
                  <a:pt x="0" y="176697"/>
                </a:lnTo>
                <a:close/>
              </a:path>
            </a:pathLst>
          </a:cu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22007" tIns="183047" rIns="424992" bIns="183047" numCol="1" spcCol="1270" anchor="ctr" anchorCtr="0">
            <a:noAutofit/>
          </a:bodyPr>
          <a:lstStyle/>
          <a:p>
            <a:pPr marL="57148" marR="0" lvl="1" indent="-57148" algn="l" defTabSz="444478" rtl="0" eaLnBrk="1" fontAlgn="auto" latinLnBrk="0" hangingPunct="1">
              <a:lnSpc>
                <a:spcPct val="90000"/>
              </a:lnSpc>
              <a:spcBef>
                <a:spcPct val="0"/>
              </a:spcBef>
              <a:spcAft>
                <a:spcPct val="15000"/>
              </a:spcAft>
              <a:buClrTx/>
              <a:buSzTx/>
              <a:buFontTx/>
              <a:buChar char="•"/>
              <a:tabLst/>
              <a:defRPr/>
            </a:pPr>
            <a:r>
              <a:rPr kumimoji="0" lang="en-CA" sz="1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SCLM  Mig Toolkit</a:t>
            </a:r>
          </a:p>
          <a:p>
            <a:pPr marL="57148" marR="0" lvl="1" indent="-57148" algn="l" defTabSz="444478" rtl="0" eaLnBrk="1" fontAlgn="auto" latinLnBrk="0" hangingPunct="1">
              <a:lnSpc>
                <a:spcPct val="90000"/>
              </a:lnSpc>
              <a:spcBef>
                <a:spcPct val="0"/>
              </a:spcBef>
              <a:spcAft>
                <a:spcPct val="15000"/>
              </a:spcAft>
              <a:buClrTx/>
              <a:buSzTx/>
              <a:buFontTx/>
              <a:buChar char="•"/>
              <a:tabLst/>
              <a:defRPr/>
            </a:pPr>
            <a:r>
              <a:rPr kumimoji="0" lang="en-CA" sz="1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Import Tool</a:t>
            </a:r>
          </a:p>
          <a:p>
            <a:pPr marL="57148" marR="0" lvl="1" indent="-57148" algn="l" defTabSz="444478" rtl="0" eaLnBrk="1" fontAlgn="auto" latinLnBrk="0" hangingPunct="1">
              <a:lnSpc>
                <a:spcPct val="90000"/>
              </a:lnSpc>
              <a:spcBef>
                <a:spcPct val="0"/>
              </a:spcBef>
              <a:spcAft>
                <a:spcPct val="15000"/>
              </a:spcAft>
              <a:buClrTx/>
              <a:buSzTx/>
              <a:buFontTx/>
              <a:buChar char="•"/>
              <a:tabLst/>
              <a:defRPr/>
            </a:pPr>
            <a:r>
              <a:rPr kumimoji="0" lang="en-CA" sz="1000" b="0" i="0" u="none" strike="noStrike" kern="1200" cap="none" spc="0" normalizeH="0" baseline="0" noProof="0" dirty="0">
                <a:ln>
                  <a:noFill/>
                </a:ln>
                <a:solidFill>
                  <a:sysClr val="windowText" lastClr="000000"/>
                </a:solidFill>
                <a:effectLst/>
                <a:uLnTx/>
                <a:uFillTx/>
                <a:latin typeface="Arial" panose="020B0604020202020204" pitchFamily="34" charset="0"/>
                <a:ea typeface="+mn-ea"/>
                <a:cs typeface="+mn-cs"/>
              </a:rPr>
              <a:t>JCL Mig Tool</a:t>
            </a:r>
          </a:p>
        </p:txBody>
      </p:sp>
      <p:sp>
        <p:nvSpPr>
          <p:cNvPr id="12" name="Freeform: Shape 11">
            <a:extLst>
              <a:ext uri="{FF2B5EF4-FFF2-40B4-BE49-F238E27FC236}">
                <a16:creationId xmlns:a16="http://schemas.microsoft.com/office/drawing/2014/main" id="{63C21039-343A-4BF3-B7BB-686FD02DB40F}"/>
              </a:ext>
            </a:extLst>
          </p:cNvPr>
          <p:cNvSpPr/>
          <p:nvPr/>
        </p:nvSpPr>
        <p:spPr>
          <a:xfrm>
            <a:off x="7271969" y="839369"/>
            <a:ext cx="673803" cy="673803"/>
          </a:xfrm>
          <a:custGeom>
            <a:avLst/>
            <a:gdLst>
              <a:gd name="connsiteX0" fmla="*/ 0 w 673803"/>
              <a:gd name="connsiteY0" fmla="*/ 336902 h 673803"/>
              <a:gd name="connsiteX1" fmla="*/ 336902 w 673803"/>
              <a:gd name="connsiteY1" fmla="*/ 0 h 673803"/>
              <a:gd name="connsiteX2" fmla="*/ 673804 w 673803"/>
              <a:gd name="connsiteY2" fmla="*/ 336902 h 673803"/>
              <a:gd name="connsiteX3" fmla="*/ 336902 w 673803"/>
              <a:gd name="connsiteY3" fmla="*/ 673804 h 673803"/>
              <a:gd name="connsiteX4" fmla="*/ 0 w 673803"/>
              <a:gd name="connsiteY4" fmla="*/ 336902 h 67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03" h="673803">
                <a:moveTo>
                  <a:pt x="0" y="336902"/>
                </a:moveTo>
                <a:cubicBezTo>
                  <a:pt x="0" y="150836"/>
                  <a:pt x="150836" y="0"/>
                  <a:pt x="336902" y="0"/>
                </a:cubicBezTo>
                <a:cubicBezTo>
                  <a:pt x="522968" y="0"/>
                  <a:pt x="673804" y="150836"/>
                  <a:pt x="673804" y="336902"/>
                </a:cubicBezTo>
                <a:cubicBezTo>
                  <a:pt x="673804" y="522968"/>
                  <a:pt x="522968" y="673804"/>
                  <a:pt x="336902" y="673804"/>
                </a:cubicBezTo>
                <a:cubicBezTo>
                  <a:pt x="150836" y="673804"/>
                  <a:pt x="0" y="522968"/>
                  <a:pt x="0" y="336902"/>
                </a:cubicBezTo>
                <a:close/>
              </a:path>
            </a:pathLst>
          </a:cu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03756" tIns="103756" rIns="103756" bIns="103756"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ysClr val="window" lastClr="FFFFFF"/>
                </a:solidFill>
                <a:effectLst/>
                <a:uLnTx/>
                <a:uFillTx/>
                <a:latin typeface="Arial" panose="020B0604020202020204" pitchFamily="34" charset="0"/>
                <a:ea typeface="+mn-ea"/>
                <a:cs typeface="+mn-cs"/>
              </a:rPr>
              <a:t>Migration Tools</a:t>
            </a:r>
          </a:p>
        </p:txBody>
      </p:sp>
      <p:sp>
        <p:nvSpPr>
          <p:cNvPr id="13" name="Freeform: Shape 12">
            <a:extLst>
              <a:ext uri="{FF2B5EF4-FFF2-40B4-BE49-F238E27FC236}">
                <a16:creationId xmlns:a16="http://schemas.microsoft.com/office/drawing/2014/main" id="{E01F11D6-3016-49DF-A957-0928519474A7}"/>
              </a:ext>
            </a:extLst>
          </p:cNvPr>
          <p:cNvSpPr/>
          <p:nvPr/>
        </p:nvSpPr>
        <p:spPr>
          <a:xfrm>
            <a:off x="5851334" y="550016"/>
            <a:ext cx="1347606" cy="1177977"/>
          </a:xfrm>
          <a:custGeom>
            <a:avLst/>
            <a:gdLst>
              <a:gd name="connsiteX0" fmla="*/ 0 w 1347606"/>
              <a:gd name="connsiteY0" fmla="*/ 176697 h 1177977"/>
              <a:gd name="connsiteX1" fmla="*/ 758618 w 1347606"/>
              <a:gd name="connsiteY1" fmla="*/ 176697 h 1177977"/>
              <a:gd name="connsiteX2" fmla="*/ 758618 w 1347606"/>
              <a:gd name="connsiteY2" fmla="*/ 0 h 1177977"/>
              <a:gd name="connsiteX3" fmla="*/ 1347606 w 1347606"/>
              <a:gd name="connsiteY3" fmla="*/ 588989 h 1177977"/>
              <a:gd name="connsiteX4" fmla="*/ 758618 w 1347606"/>
              <a:gd name="connsiteY4" fmla="*/ 1177977 h 1177977"/>
              <a:gd name="connsiteX5" fmla="*/ 758618 w 1347606"/>
              <a:gd name="connsiteY5" fmla="*/ 1001280 h 1177977"/>
              <a:gd name="connsiteX6" fmla="*/ 0 w 1347606"/>
              <a:gd name="connsiteY6" fmla="*/ 1001280 h 1177977"/>
              <a:gd name="connsiteX7" fmla="*/ 0 w 1347606"/>
              <a:gd name="connsiteY7" fmla="*/ 176697 h 117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7606" h="1177977">
                <a:moveTo>
                  <a:pt x="0" y="176697"/>
                </a:moveTo>
                <a:lnTo>
                  <a:pt x="758618" y="176697"/>
                </a:lnTo>
                <a:lnTo>
                  <a:pt x="758618" y="0"/>
                </a:lnTo>
                <a:lnTo>
                  <a:pt x="1347606" y="588989"/>
                </a:lnTo>
                <a:lnTo>
                  <a:pt x="758618" y="1177977"/>
                </a:lnTo>
                <a:lnTo>
                  <a:pt x="758618" y="1001280"/>
                </a:lnTo>
                <a:lnTo>
                  <a:pt x="0" y="1001280"/>
                </a:lnTo>
                <a:lnTo>
                  <a:pt x="0" y="176697"/>
                </a:lnTo>
                <a:close/>
              </a:path>
            </a:pathLst>
          </a:custGeom>
        </p:spPr>
        <p:style>
          <a:lnRef idx="2">
            <a:schemeClr val="accent6">
              <a:tint val="40000"/>
              <a:alpha val="90000"/>
              <a:hueOff val="0"/>
              <a:satOff val="0"/>
              <a:lumOff val="0"/>
              <a:alphaOff val="0"/>
            </a:schemeClr>
          </a:lnRef>
          <a:fillRef idx="1">
            <a:schemeClr val="accent6">
              <a:tint val="40000"/>
              <a:alpha val="90000"/>
              <a:hueOff val="0"/>
              <a:satOff val="0"/>
              <a:lumOff val="0"/>
              <a:alphaOff val="0"/>
            </a:schemeClr>
          </a:fillRef>
          <a:effectRef idx="0">
            <a:schemeClr val="accent6">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357221" tIns="181777" rIns="363907" bIns="181777"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rgbClr val="000000">
                    <a:hueOff val="0"/>
                    <a:satOff val="0"/>
                    <a:lumOff val="0"/>
                    <a:alphaOff val="0"/>
                  </a:srgbClr>
                </a:solidFill>
                <a:effectLst/>
                <a:uLnTx/>
                <a:uFillTx/>
                <a:latin typeface="Arial" panose="020B0604020202020204" pitchFamily="34" charset="0"/>
                <a:ea typeface="+mn-ea"/>
                <a:cs typeface="+mn-cs"/>
              </a:rPr>
              <a:t>CI/CD Pipeline</a:t>
            </a:r>
          </a:p>
        </p:txBody>
      </p:sp>
      <p:sp>
        <p:nvSpPr>
          <p:cNvPr id="14" name="Freeform: Shape 13">
            <a:extLst>
              <a:ext uri="{FF2B5EF4-FFF2-40B4-BE49-F238E27FC236}">
                <a16:creationId xmlns:a16="http://schemas.microsoft.com/office/drawing/2014/main" id="{FEF7E2EC-3A96-4F37-A6FA-9EC4A8A8502F}"/>
              </a:ext>
            </a:extLst>
          </p:cNvPr>
          <p:cNvSpPr/>
          <p:nvPr/>
        </p:nvSpPr>
        <p:spPr>
          <a:xfrm>
            <a:off x="5518907" y="841466"/>
            <a:ext cx="673803" cy="673803"/>
          </a:xfrm>
          <a:custGeom>
            <a:avLst/>
            <a:gdLst>
              <a:gd name="connsiteX0" fmla="*/ 0 w 673803"/>
              <a:gd name="connsiteY0" fmla="*/ 336902 h 673803"/>
              <a:gd name="connsiteX1" fmla="*/ 336902 w 673803"/>
              <a:gd name="connsiteY1" fmla="*/ 0 h 673803"/>
              <a:gd name="connsiteX2" fmla="*/ 673804 w 673803"/>
              <a:gd name="connsiteY2" fmla="*/ 336902 h 673803"/>
              <a:gd name="connsiteX3" fmla="*/ 336902 w 673803"/>
              <a:gd name="connsiteY3" fmla="*/ 673804 h 673803"/>
              <a:gd name="connsiteX4" fmla="*/ 0 w 673803"/>
              <a:gd name="connsiteY4" fmla="*/ 336902 h 673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803" h="673803">
                <a:moveTo>
                  <a:pt x="0" y="336902"/>
                </a:moveTo>
                <a:cubicBezTo>
                  <a:pt x="0" y="150836"/>
                  <a:pt x="150836" y="0"/>
                  <a:pt x="336902" y="0"/>
                </a:cubicBezTo>
                <a:cubicBezTo>
                  <a:pt x="522968" y="0"/>
                  <a:pt x="673804" y="150836"/>
                  <a:pt x="673804" y="336902"/>
                </a:cubicBezTo>
                <a:cubicBezTo>
                  <a:pt x="673804" y="522968"/>
                  <a:pt x="522968" y="673804"/>
                  <a:pt x="336902" y="673804"/>
                </a:cubicBezTo>
                <a:cubicBezTo>
                  <a:pt x="150836" y="673804"/>
                  <a:pt x="0" y="522968"/>
                  <a:pt x="0" y="336902"/>
                </a:cubicBez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103756" tIns="103756" rIns="103756" bIns="103756" numCol="1" spcCol="1270" anchor="ctr" anchorCtr="0">
            <a:noAutofit/>
          </a:bodyPr>
          <a:lstStyle/>
          <a:p>
            <a:pPr marL="0" marR="0" lvl="0" indent="0" algn="ctr" defTabSz="355582" rtl="0" eaLnBrk="1" fontAlgn="auto" latinLnBrk="0" hangingPunct="1">
              <a:lnSpc>
                <a:spcPct val="90000"/>
              </a:lnSpc>
              <a:spcBef>
                <a:spcPct val="0"/>
              </a:spcBef>
              <a:spcAft>
                <a:spcPct val="35000"/>
              </a:spcAft>
              <a:buClrTx/>
              <a:buSzTx/>
              <a:buFontTx/>
              <a:buNone/>
              <a:tabLst/>
              <a:defRPr/>
            </a:pPr>
            <a:r>
              <a:rPr kumimoji="0" lang="en-CA"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CI/CD </a:t>
            </a:r>
          </a:p>
        </p:txBody>
      </p:sp>
      <p:grpSp>
        <p:nvGrpSpPr>
          <p:cNvPr id="96" name="Group 95">
            <a:extLst>
              <a:ext uri="{FF2B5EF4-FFF2-40B4-BE49-F238E27FC236}">
                <a16:creationId xmlns:a16="http://schemas.microsoft.com/office/drawing/2014/main" id="{8B9C1C6B-264F-4D72-9112-E81CAC5A7FD7}"/>
              </a:ext>
            </a:extLst>
          </p:cNvPr>
          <p:cNvGrpSpPr/>
          <p:nvPr/>
        </p:nvGrpSpPr>
        <p:grpSpPr>
          <a:xfrm>
            <a:off x="2130962" y="2090895"/>
            <a:ext cx="983766" cy="100066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31479" y="1274774"/>
              <a:ext cx="1125187"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1504" y="3439838"/>
            <a:ext cx="9144000" cy="1316291"/>
          </a:xfrm>
          <a:prstGeom prst="rect">
            <a:avLst/>
          </a:prstGeom>
          <a:solidFill>
            <a:srgbClr val="44546A">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793152" y="2841627"/>
            <a:ext cx="185053" cy="92029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2508641" y="2790981"/>
            <a:ext cx="185052" cy="983765"/>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5982396" y="2699775"/>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7747350" y="2738657"/>
            <a:ext cx="194098" cy="1117191"/>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3781202" y="3618189"/>
            <a:ext cx="1314307" cy="923330"/>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Identify Interfaces and dependencies between applications and componentize</a:t>
            </a: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103072" y="3603087"/>
            <a:ext cx="1089217" cy="1477328"/>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Extract Metadata, Source Libraries, Compile Procedures and options, Languages, File types from Host SCM</a:t>
            </a: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7198940" y="3549618"/>
            <a:ext cx="1193328" cy="1615827"/>
          </a:xfrm>
          <a:prstGeom prst="rect">
            <a:avLst/>
          </a:prstGeom>
          <a:noFill/>
        </p:spPr>
        <p:txBody>
          <a:bodyPr wrap="square" rtlCol="0">
            <a:spAutoFit/>
          </a:bodyPr>
          <a:lstStyle/>
          <a:p>
            <a:pPr marL="128582" marR="0" lvl="0" indent="-128582" algn="l" defTabSz="68576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Product deployment</a:t>
            </a:r>
          </a:p>
          <a:p>
            <a:pPr marL="128582" marR="0" lvl="0" indent="-128582" algn="l" defTabSz="68576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Setup repos and Import  </a:t>
            </a:r>
          </a:p>
          <a:p>
            <a:pPr marL="128582" marR="0" lvl="0" indent="-128582" algn="l" defTabSz="68576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Setup the scripts and establish the pipeline</a:t>
            </a: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7" name="TextBox 106">
            <a:extLst>
              <a:ext uri="{FF2B5EF4-FFF2-40B4-BE49-F238E27FC236}">
                <a16:creationId xmlns:a16="http://schemas.microsoft.com/office/drawing/2014/main" id="{ABB5F842-CAF7-432C-B538-D65600FE57F1}"/>
              </a:ext>
            </a:extLst>
          </p:cNvPr>
          <p:cNvSpPr txBox="1"/>
          <p:nvPr/>
        </p:nvSpPr>
        <p:spPr>
          <a:xfrm>
            <a:off x="847430" y="2264192"/>
            <a:ext cx="803439" cy="646331"/>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Analysis</a:t>
            </a: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449039" y="2090898"/>
            <a:ext cx="923403" cy="102283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3722391" y="2093403"/>
            <a:ext cx="1256321" cy="1000666"/>
            <a:chOff x="961845" y="1070969"/>
            <a:chExt cx="1652764"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1002214" y="1235496"/>
              <a:ext cx="1595150" cy="389773"/>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7251845" y="2093402"/>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5403" y="2566759"/>
            <a:ext cx="457208" cy="457208"/>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09390" y="2495424"/>
            <a:ext cx="473177" cy="473177"/>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120139" y="2481705"/>
            <a:ext cx="460831" cy="46083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99570" y="2467850"/>
            <a:ext cx="550359" cy="550359"/>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359917" y="3597899"/>
            <a:ext cx="1089216" cy="992579"/>
          </a:xfrm>
          <a:prstGeom prst="rect">
            <a:avLst/>
          </a:prstGeom>
          <a:noFill/>
        </p:spPr>
        <p:txBody>
          <a:bodyPr wrap="square" rtlCol="0">
            <a:spAutoFit/>
          </a:bodyPr>
          <a:lstStyle/>
          <a:p>
            <a:pPr marL="0" marR="0" lvl="0" indent="0" algn="l" defTabSz="685766" rtl="0" eaLnBrk="1" fontAlgn="auto" latinLnBrk="0" hangingPunct="1">
              <a:lnSpc>
                <a:spcPct val="100000"/>
              </a:lnSpc>
              <a:spcBef>
                <a:spcPts val="0"/>
              </a:spcBef>
              <a:spcAft>
                <a:spcPts val="0"/>
              </a:spcAft>
              <a:buClrTx/>
              <a:buSzTx/>
              <a:buFontTx/>
              <a:buNone/>
              <a:tabLst/>
              <a:defRPr/>
            </a:pPr>
            <a:r>
              <a:rPr kumimoji="0" lang="en-CA" sz="975"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5508473" y="2085250"/>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prstClr val="black"/>
                  </a:solidFill>
                  <a:effectLst/>
                  <a:uLnTx/>
                  <a:uFillTx/>
                  <a:latin typeface="Arial" panose="020B0604020202020204" pitchFamily="34" charset="0"/>
                  <a:ea typeface="+mn-ea"/>
                  <a:cs typeface="+mn-cs"/>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5502257" y="3597900"/>
            <a:ext cx="1144773" cy="1061829"/>
          </a:xfrm>
          <a:prstGeom prst="rect">
            <a:avLst/>
          </a:prstGeom>
          <a:noFill/>
        </p:spPr>
        <p:txBody>
          <a:bodyPr wrap="square" rtlCol="0">
            <a:spAutoFit/>
          </a:bodyPr>
          <a:lstStyle/>
          <a:p>
            <a:pPr marL="128582" marR="0" lvl="0" indent="-128582" algn="l" defTabSz="68576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Derive future state architecture </a:t>
            </a:r>
          </a:p>
          <a:p>
            <a:pPr marL="128582" marR="0" lvl="0" indent="-128582" algn="l" defTabSz="68576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Establish CI/CD workflow</a:t>
            </a:r>
          </a:p>
          <a:p>
            <a:pPr marL="0" marR="0" lvl="0" indent="0" algn="l"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4253505" y="2692487"/>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366132" y="116587"/>
            <a:ext cx="4029846" cy="424732"/>
          </a:xfrm>
          <a:prstGeom prst="rect">
            <a:avLst/>
          </a:prstGeom>
          <a:noFill/>
        </p:spPr>
        <p:txBody>
          <a:bodyPr wrap="square" rtlCol="0">
            <a:spAutoFit/>
          </a:bodyPr>
          <a:lstStyle/>
          <a:p>
            <a:pPr marL="0" marR="0" lvl="0" indent="0" algn="l" defTabSz="685766" rtl="0" eaLnBrk="0" fontAlgn="base" latinLnBrk="0" hangingPunct="0">
              <a:lnSpc>
                <a:spcPct val="90000"/>
              </a:lnSpc>
              <a:spcBef>
                <a:spcPct val="0"/>
              </a:spcBef>
              <a:spcAft>
                <a:spcPct val="0"/>
              </a:spcAft>
              <a:buClrTx/>
              <a:buSzTx/>
              <a:buFontTx/>
              <a:buNone/>
              <a:tabLst/>
              <a:defRPr/>
            </a:pPr>
            <a:r>
              <a:rPr kumimoji="0" lang="en-CA" sz="2400" b="0" i="0" u="none" strike="noStrike" kern="1200" cap="none" spc="0" normalizeH="0" baseline="0" noProof="0" dirty="0">
                <a:ln>
                  <a:noFill/>
                </a:ln>
                <a:solidFill>
                  <a:srgbClr val="000000"/>
                </a:solidFill>
                <a:effectLst/>
                <a:uLnTx/>
                <a:uFillTx/>
                <a:latin typeface="Arial"/>
                <a:ea typeface="+mn-ea"/>
                <a:cs typeface="+mn-cs"/>
              </a:rPr>
              <a:t>Migration process and tools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828467" y="2494513"/>
            <a:ext cx="501956" cy="501956"/>
          </a:xfrm>
          <a:prstGeom prst="rect">
            <a:avLst/>
          </a:prstGeom>
        </p:spPr>
      </p:pic>
      <p:sp>
        <p:nvSpPr>
          <p:cNvPr id="3" name="Footer Placeholder 2">
            <a:extLst>
              <a:ext uri="{FF2B5EF4-FFF2-40B4-BE49-F238E27FC236}">
                <a16:creationId xmlns:a16="http://schemas.microsoft.com/office/drawing/2014/main" id="{5FCCBF4F-D690-874D-B590-81976A2F8780}"/>
              </a:ext>
            </a:extLst>
          </p:cNvPr>
          <p:cNvSpPr>
            <a:spLocks noGrp="1"/>
          </p:cNvSpPr>
          <p:nvPr>
            <p:ph type="ftr" sz="quarter" idx="1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sz="600" b="0" i="0" u="none" strike="noStrike" kern="1200" cap="none" spc="0" normalizeH="0" baseline="0" noProof="0" dirty="0">
                <a:ln>
                  <a:noFill/>
                </a:ln>
                <a:solidFill>
                  <a:srgbClr val="000000"/>
                </a:solidFill>
                <a:effectLst/>
                <a:uLnTx/>
                <a:uFillTx/>
                <a:latin typeface="IBM Plex Sans"/>
                <a:cs typeface="Arial" charset="0"/>
              </a:rPr>
              <a:t>IBM Systems / Dependency Based Build client presentation/ January 2020/ © 2020 IBM Corporation</a:t>
            </a:r>
          </a:p>
        </p:txBody>
      </p:sp>
    </p:spTree>
    <p:extLst>
      <p:ext uri="{BB962C8B-B14F-4D97-AF65-F5344CB8AC3E}">
        <p14:creationId xmlns:p14="http://schemas.microsoft.com/office/powerpoint/2010/main" val="190800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D25DB12-6C26-4640-A6C3-529716860437}"/>
              </a:ext>
            </a:extLst>
          </p:cNvPr>
          <p:cNvSpPr txBox="1"/>
          <p:nvPr/>
        </p:nvSpPr>
        <p:spPr>
          <a:xfrm>
            <a:off x="0" y="11722"/>
            <a:ext cx="9143999" cy="338554"/>
          </a:xfrm>
          <a:prstGeom prst="rect">
            <a:avLst/>
          </a:prstGeom>
          <a:solidFill>
            <a:srgbClr val="002060"/>
          </a:solid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dirty="0">
                <a:ln>
                  <a:noFill/>
                </a:ln>
                <a:solidFill>
                  <a:srgbClr val="FFFFFF"/>
                </a:solidFill>
                <a:effectLst/>
                <a:uLnTx/>
                <a:uFillTx/>
                <a:latin typeface="IBM Plex Sans"/>
                <a:ea typeface="+mn-ea"/>
                <a:cs typeface="+mn-cs"/>
              </a:rPr>
              <a:t>AD for Componentization</a:t>
            </a:r>
          </a:p>
        </p:txBody>
      </p:sp>
      <p:pic>
        <p:nvPicPr>
          <p:cNvPr id="2" name="Picture 1">
            <a:extLst>
              <a:ext uri="{FF2B5EF4-FFF2-40B4-BE49-F238E27FC236}">
                <a16:creationId xmlns:a16="http://schemas.microsoft.com/office/drawing/2014/main" id="{F62079F8-C32D-4BDF-B14E-2FF082B09132}"/>
              </a:ext>
            </a:extLst>
          </p:cNvPr>
          <p:cNvPicPr>
            <a:picLocks noChangeAspect="1"/>
          </p:cNvPicPr>
          <p:nvPr/>
        </p:nvPicPr>
        <p:blipFill>
          <a:blip r:embed="rId3"/>
          <a:stretch>
            <a:fillRect/>
          </a:stretch>
        </p:blipFill>
        <p:spPr>
          <a:xfrm>
            <a:off x="1" y="350276"/>
            <a:ext cx="9144000" cy="2987656"/>
          </a:xfrm>
          <a:prstGeom prst="rect">
            <a:avLst/>
          </a:prstGeom>
        </p:spPr>
      </p:pic>
      <p:pic>
        <p:nvPicPr>
          <p:cNvPr id="3" name="Picture 2">
            <a:extLst>
              <a:ext uri="{FF2B5EF4-FFF2-40B4-BE49-F238E27FC236}">
                <a16:creationId xmlns:a16="http://schemas.microsoft.com/office/drawing/2014/main" id="{DB300C34-2C7D-4F81-A54A-FD69FCE11B4D}"/>
              </a:ext>
            </a:extLst>
          </p:cNvPr>
          <p:cNvPicPr>
            <a:picLocks noChangeAspect="1"/>
          </p:cNvPicPr>
          <p:nvPr/>
        </p:nvPicPr>
        <p:blipFill>
          <a:blip r:embed="rId4"/>
          <a:stretch>
            <a:fillRect/>
          </a:stretch>
        </p:blipFill>
        <p:spPr>
          <a:xfrm>
            <a:off x="1" y="3337932"/>
            <a:ext cx="9144000" cy="1741807"/>
          </a:xfrm>
          <a:prstGeom prst="rect">
            <a:avLst/>
          </a:prstGeom>
        </p:spPr>
      </p:pic>
    </p:spTree>
    <p:extLst>
      <p:ext uri="{BB962C8B-B14F-4D97-AF65-F5344CB8AC3E}">
        <p14:creationId xmlns:p14="http://schemas.microsoft.com/office/powerpoint/2010/main" val="1976774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9CC2D75-D3FF-4DFE-A2A5-36A6AF3F34DC}"/>
              </a:ext>
            </a:extLst>
          </p:cNvPr>
          <p:cNvPicPr>
            <a:picLocks noChangeAspect="1"/>
          </p:cNvPicPr>
          <p:nvPr/>
        </p:nvPicPr>
        <p:blipFill>
          <a:blip r:embed="rId3"/>
          <a:stretch>
            <a:fillRect/>
          </a:stretch>
        </p:blipFill>
        <p:spPr>
          <a:xfrm>
            <a:off x="-8136" y="353657"/>
            <a:ext cx="9070360" cy="5102078"/>
          </a:xfrm>
          <a:prstGeom prst="rect">
            <a:avLst/>
          </a:prstGeom>
        </p:spPr>
      </p:pic>
      <p:sp>
        <p:nvSpPr>
          <p:cNvPr id="5" name="TextBox 4">
            <a:extLst>
              <a:ext uri="{FF2B5EF4-FFF2-40B4-BE49-F238E27FC236}">
                <a16:creationId xmlns:a16="http://schemas.microsoft.com/office/drawing/2014/main" id="{25F460EB-A7CE-4487-8256-1D09373AEFF2}"/>
              </a:ext>
            </a:extLst>
          </p:cNvPr>
          <p:cNvSpPr txBox="1"/>
          <p:nvPr/>
        </p:nvSpPr>
        <p:spPr>
          <a:xfrm>
            <a:off x="81776" y="53575"/>
            <a:ext cx="2854712" cy="300082"/>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FFFFFF"/>
                </a:solidFill>
                <a:effectLst/>
                <a:uLnTx/>
                <a:uFillTx/>
                <a:latin typeface="IBM Plex Sans"/>
                <a:ea typeface="+mn-ea"/>
                <a:cs typeface="+mn-cs"/>
              </a:rPr>
              <a:t>Discovery and Design Workshop</a:t>
            </a:r>
          </a:p>
        </p:txBody>
      </p:sp>
      <p:sp>
        <p:nvSpPr>
          <p:cNvPr id="9" name="TextBox 8">
            <a:extLst>
              <a:ext uri="{FF2B5EF4-FFF2-40B4-BE49-F238E27FC236}">
                <a16:creationId xmlns:a16="http://schemas.microsoft.com/office/drawing/2014/main" id="{37D927D9-585B-4FA6-BFDD-0808C5F42E51}"/>
              </a:ext>
            </a:extLst>
          </p:cNvPr>
          <p:cNvSpPr txBox="1"/>
          <p:nvPr/>
        </p:nvSpPr>
        <p:spPr>
          <a:xfrm>
            <a:off x="160544" y="53575"/>
            <a:ext cx="3427254" cy="300082"/>
          </a:xfrm>
          <a:prstGeom prst="rect">
            <a:avLst/>
          </a:prstGeom>
          <a:noFill/>
        </p:spPr>
        <p:txBody>
          <a:bodyPr wrap="square" rtlCol="0">
            <a:spAutoFit/>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FFFFFF"/>
                </a:solidFill>
                <a:effectLst/>
                <a:uLnTx/>
                <a:uFillTx/>
                <a:latin typeface="IBM Plex Sans"/>
                <a:ea typeface="+mn-ea"/>
                <a:cs typeface="+mn-cs"/>
              </a:rPr>
              <a:t>Discovery and Design Workshop</a:t>
            </a:r>
          </a:p>
        </p:txBody>
      </p:sp>
    </p:spTree>
    <p:extLst>
      <p:ext uri="{BB962C8B-B14F-4D97-AF65-F5344CB8AC3E}">
        <p14:creationId xmlns:p14="http://schemas.microsoft.com/office/powerpoint/2010/main" val="492617349"/>
      </p:ext>
    </p:extLst>
  </p:cSld>
  <p:clrMapOvr>
    <a:masterClrMapping/>
  </p:clrMapOvr>
</p:sld>
</file>

<file path=ppt/theme/theme1.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10.xml><?xml version="1.0" encoding="utf-8"?>
<a:theme xmlns:a="http://schemas.openxmlformats.org/drawingml/2006/main" name="1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11.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2_Black Heading">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16.xml><?xml version="1.0" encoding="utf-8"?>
<a:theme xmlns:a="http://schemas.openxmlformats.org/drawingml/2006/main" name="Office Theme">
  <a:themeElements>
    <a:clrScheme name="Custom 12">
      <a:dk1>
        <a:sysClr val="windowText" lastClr="000000"/>
      </a:dk1>
      <a:lt1>
        <a:sysClr val="window" lastClr="FFFFFF"/>
      </a:lt1>
      <a:dk2>
        <a:srgbClr val="1F497D"/>
      </a:dk2>
      <a:lt2>
        <a:srgbClr val="EEECE1"/>
      </a:lt2>
      <a:accent1>
        <a:srgbClr val="00B2EF"/>
      </a:accent1>
      <a:accent2>
        <a:srgbClr val="8CC63F"/>
      </a:accent2>
      <a:accent3>
        <a:srgbClr val="FFCF01"/>
      </a:accent3>
      <a:accent4>
        <a:srgbClr val="F19027"/>
      </a:accent4>
      <a:accent5>
        <a:srgbClr val="F04E37"/>
      </a:accent5>
      <a:accent6>
        <a:srgbClr val="EE3E96"/>
      </a:accent6>
      <a:hlink>
        <a:srgbClr val="008AB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20.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1.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2.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4.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5.xml><?xml version="1.0" encoding="utf-8"?>
<a:theme xmlns:a="http://schemas.openxmlformats.org/drawingml/2006/main" name="Black Heading">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6.xml><?xml version="1.0" encoding="utf-8"?>
<a:theme xmlns:a="http://schemas.openxmlformats.org/drawingml/2006/main" name="Custom Design">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solidFill>
          <a:srgbClr val="E7E6E6"/>
        </a:solidFill>
        <a:ln w="12700" cap="flat" cmpd="sng" algn="ctr">
          <a:solidFill>
            <a:srgbClr val="5B9BD5">
              <a:shade val="50000"/>
            </a:srgbClr>
          </a:solidFill>
          <a:prstDash val="solid"/>
          <a:miter lim="800000"/>
          <a:tailEnd type="arrow"/>
        </a:ln>
        <a:effectLst/>
      </a:spPr>
      <a:bodyPr/>
      <a:lstStyle/>
    </a:lnDef>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7.xml><?xml version="1.0" encoding="utf-8"?>
<a:theme xmlns:a="http://schemas.openxmlformats.org/drawingml/2006/main" name="1_Black Heading">
  <a:themeElements>
    <a:clrScheme name="IBM">
      <a:dk1>
        <a:srgbClr val="000000"/>
      </a:dk1>
      <a:lt1>
        <a:srgbClr val="FFFFFF"/>
      </a:lt1>
      <a:dk2>
        <a:srgbClr val="000000"/>
      </a:dk2>
      <a:lt2>
        <a:srgbClr val="808080"/>
      </a:lt2>
      <a:accent1>
        <a:srgbClr val="82D0F4"/>
      </a:accent1>
      <a:accent2>
        <a:srgbClr val="00639C"/>
      </a:accent2>
      <a:accent3>
        <a:srgbClr val="00A69F"/>
      </a:accent3>
      <a:accent4>
        <a:srgbClr val="8CC540"/>
      </a:accent4>
      <a:accent5>
        <a:srgbClr val="FCB813"/>
      </a:accent5>
      <a:accent6>
        <a:srgbClr val="EF4D36"/>
      </a:accent6>
      <a:hlink>
        <a:srgbClr val="AA2186"/>
      </a:hlink>
      <a:folHlink>
        <a:srgbClr val="B2B2B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1A4A907B-36D7-9642-81E4-CBC57AA5F863}" vid="{AE37CAEC-1ADA-DA4A-AC2A-BBCAAB3126CA}"/>
    </a:ext>
  </a:extLst>
</a:theme>
</file>

<file path=ppt/theme/theme8.xml><?xml version="1.0" encoding="utf-8"?>
<a:theme xmlns:a="http://schemas.openxmlformats.org/drawingml/2006/main" name="HCL Template">
  <a:themeElements>
    <a:clrScheme name="HCL UrbanCode">
      <a:dk1>
        <a:srgbClr val="2B2B2B"/>
      </a:dk1>
      <a:lt1>
        <a:srgbClr val="FFFFFF"/>
      </a:lt1>
      <a:dk2>
        <a:srgbClr val="000000"/>
      </a:dk2>
      <a:lt2>
        <a:srgbClr val="808080"/>
      </a:lt2>
      <a:accent1>
        <a:srgbClr val="0066B3"/>
      </a:accent1>
      <a:accent2>
        <a:srgbClr val="BED732"/>
      </a:accent2>
      <a:accent3>
        <a:srgbClr val="69B3E1"/>
      </a:accent3>
      <a:accent4>
        <a:srgbClr val="0066B3"/>
      </a:accent4>
      <a:accent5>
        <a:srgbClr val="F5821E"/>
      </a:accent5>
      <a:accent6>
        <a:srgbClr val="2D2D8A"/>
      </a:accent6>
      <a:hlink>
        <a:srgbClr val="0066B3"/>
      </a:hlink>
      <a:folHlink>
        <a:srgbClr val="69B3E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smtClean="0">
            <a:latin typeface="Helvetica Neue" panose="02000503000000020004" pitchFamily="2" charset="0"/>
            <a:ea typeface="Helvetica Neue" panose="02000503000000020004" pitchFamily="2" charset="0"/>
            <a:cs typeface="Helvetica Neue" panose="02000503000000020004" pitchFamily="2" charset="0"/>
          </a:defRPr>
        </a:defPPr>
      </a:lstStyle>
    </a:tx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docProps/app.xml><?xml version="1.0" encoding="utf-8"?>
<Properties xmlns="http://schemas.openxmlformats.org/officeDocument/2006/extended-properties" xmlns:vt="http://schemas.openxmlformats.org/officeDocument/2006/docPropsVTypes">
  <Template>IBM_Master_Presentation_2019_V01_Arial-2</Template>
  <TotalTime>2966</TotalTime>
  <Words>3450</Words>
  <Application>Microsoft Office PowerPoint</Application>
  <PresentationFormat>On-screen Show (16:9)</PresentationFormat>
  <Paragraphs>634</Paragraphs>
  <Slides>38</Slides>
  <Notes>24</Notes>
  <HiddenSlides>0</HiddenSlides>
  <MMClips>0</MMClips>
  <ScaleCrop>false</ScaleCrop>
  <HeadingPairs>
    <vt:vector size="8" baseType="variant">
      <vt:variant>
        <vt:lpstr>Fonts Used</vt:lpstr>
      </vt:variant>
      <vt:variant>
        <vt:i4>23</vt:i4>
      </vt:variant>
      <vt:variant>
        <vt:lpstr>Theme</vt:lpstr>
      </vt:variant>
      <vt:variant>
        <vt:i4>20</vt:i4>
      </vt:variant>
      <vt:variant>
        <vt:lpstr>Embedded OLE Servers</vt:lpstr>
      </vt:variant>
      <vt:variant>
        <vt:i4>1</vt:i4>
      </vt:variant>
      <vt:variant>
        <vt:lpstr>Slide Titles</vt:lpstr>
      </vt:variant>
      <vt:variant>
        <vt:i4>38</vt:i4>
      </vt:variant>
    </vt:vector>
  </HeadingPairs>
  <TitlesOfParts>
    <vt:vector size="82" baseType="lpstr">
      <vt:lpstr>.AppleSystemUIFont</vt:lpstr>
      <vt:lpstr>Arial</vt:lpstr>
      <vt:lpstr>Calibri</vt:lpstr>
      <vt:lpstr>Calibri Light</vt:lpstr>
      <vt:lpstr>Cambria</vt:lpstr>
      <vt:lpstr>Courier New</vt:lpstr>
      <vt:lpstr>Gotham Book</vt:lpstr>
      <vt:lpstr>Gotham Light</vt:lpstr>
      <vt:lpstr>Helvetica</vt:lpstr>
      <vt:lpstr>Helvetica Neue</vt:lpstr>
      <vt:lpstr>Helvetica Neue Medium</vt:lpstr>
      <vt:lpstr>HelvNeue Light for IBM</vt:lpstr>
      <vt:lpstr>IBM Plex Sans</vt:lpstr>
      <vt:lpstr>IBM Plex Sans Light</vt:lpstr>
      <vt:lpstr>IBM Plex Sans SemiBold</vt:lpstr>
      <vt:lpstr>IBM Plex Sans Thin</vt:lpstr>
      <vt:lpstr>Lucida Grande</vt:lpstr>
      <vt:lpstr>Monaco</vt:lpstr>
      <vt:lpstr>Novecento Book</vt:lpstr>
      <vt:lpstr>Symbol</vt:lpstr>
      <vt:lpstr>System Font Regular</vt:lpstr>
      <vt:lpstr>Webdings</vt:lpstr>
      <vt:lpstr>Wingdings</vt:lpstr>
      <vt:lpstr>IBM 2019 Master template (black background)</vt:lpstr>
      <vt:lpstr>IBM 2019 Master template (white background)</vt:lpstr>
      <vt:lpstr>wht_background_2017</vt:lpstr>
      <vt:lpstr>blk_background_2017</vt:lpstr>
      <vt:lpstr>Black Heading</vt:lpstr>
      <vt:lpstr>Custom Design</vt:lpstr>
      <vt:lpstr>1_Black Heading</vt:lpstr>
      <vt:lpstr>HCL Template</vt:lpstr>
      <vt:lpstr>1_wht_background_2017</vt:lpstr>
      <vt:lpstr>1_IBM 2019 Master template (white background)</vt:lpstr>
      <vt:lpstr>CLFAug15wide</vt:lpstr>
      <vt:lpstr>4_Office Theme</vt:lpstr>
      <vt:lpstr>5_Office Theme</vt:lpstr>
      <vt:lpstr>6_Office Theme</vt:lpstr>
      <vt:lpstr>2_Black Heading</vt:lpstr>
      <vt:lpstr>Office Theme</vt:lpstr>
      <vt:lpstr>2_Office Theme</vt:lpstr>
      <vt:lpstr>2_wht_background_2017</vt:lpstr>
      <vt:lpstr>3_Office Theme</vt:lpstr>
      <vt:lpstr>1_blk_background_2017</vt:lpstr>
      <vt:lpstr>Packager Shell Object</vt:lpstr>
      <vt:lpstr>PowerPoint Presentation</vt:lpstr>
      <vt:lpstr>Agenda</vt:lpstr>
      <vt:lpstr>Open Pipeline build scenario – Why Git ?       Edit &amp; check-in           Pipeline             Build             Publish            Deploy &amp; Test</vt:lpstr>
      <vt:lpstr>Competitive Landscape : Endevor Bridge </vt:lpstr>
      <vt:lpstr>Stages representing test environments compared to isolated configurations for a development task</vt:lpstr>
      <vt:lpstr>PowerPoint Presentation</vt:lpstr>
      <vt:lpstr>PowerPoint Presentation</vt:lpstr>
      <vt:lpstr>PowerPoint Presentation</vt:lpstr>
      <vt:lpstr>PowerPoint Presentation</vt:lpstr>
      <vt:lpstr>              </vt:lpstr>
      <vt:lpstr>              </vt:lpstr>
      <vt:lpstr>              </vt:lpstr>
      <vt:lpstr>DevOps Acceleration Program</vt:lpstr>
      <vt:lpstr>DevOps transformation journey with IBM’s DevOps Acceleration Program https://developer.ibm.com/mainframe/products/devops-acceleration-program/  </vt:lpstr>
      <vt:lpstr>Componentization is a design workshop activity to define optimal Git repo structure(s). </vt:lpstr>
      <vt:lpstr>Repo Design Challenges    </vt:lpstr>
      <vt:lpstr>What is a  “large  monolithic application” </vt:lpstr>
      <vt:lpstr>An ADDI map of large  applications and their interrelationships</vt:lpstr>
      <vt:lpstr>The goal of Componentization is to  break up large applications  into smaller, manageable repo’s</vt:lpstr>
      <vt:lpstr>An example of  multiple small repos  for a large Monolithic application</vt:lpstr>
      <vt:lpstr>The approach to manageable Git repositories and addressing developer needs</vt:lpstr>
      <vt:lpstr>Once componentized we can migrate a Customer’s application to Git </vt:lpstr>
      <vt:lpstr>Packaging and Deployment Strategies</vt:lpstr>
      <vt:lpstr>PowerPoint Presentation</vt:lpstr>
      <vt:lpstr>White paper</vt:lpstr>
      <vt:lpstr>What is a package?</vt:lpstr>
      <vt:lpstr>Packages are stored in Artifact Repositories like  Jfrog’s Artifactory or as Components in UCD’s CodeStation</vt:lpstr>
      <vt:lpstr>Why is decoupling Important?</vt:lpstr>
      <vt:lpstr>Modern Z Development</vt:lpstr>
      <vt:lpstr>Package Content, Layout and the Manifest</vt:lpstr>
      <vt:lpstr>PublishLoadModules.groovy - creates package and manifest</vt:lpstr>
      <vt:lpstr>Manifests help drive the Deployment process</vt:lpstr>
      <vt:lpstr>Nexus/Artifactory Support with new package format</vt:lpstr>
      <vt:lpstr>The artifact repository consolidates application components</vt:lpstr>
      <vt:lpstr>The package scope</vt:lpstr>
      <vt:lpstr>What’s new with packaging and deployment on IBM Z </vt:lpstr>
      <vt:lpstr>Conclusion – What We Covered (session 1 &amp; 2)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IBM Presentation Template — IBM Arial variant</dc:title>
  <dc:creator>CHRIS Eaton</dc:creator>
  <cp:lastModifiedBy>Jay Manickam</cp:lastModifiedBy>
  <cp:revision>163</cp:revision>
  <cp:lastPrinted>2019-07-19T14:47:49Z</cp:lastPrinted>
  <dcterms:created xsi:type="dcterms:W3CDTF">2019-06-18T17:54:06Z</dcterms:created>
  <dcterms:modified xsi:type="dcterms:W3CDTF">2020-02-26T18:10:11Z</dcterms:modified>
</cp:coreProperties>
</file>